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ppt/tags/tag6.xml" ContentType="application/vnd.openxmlformats-officedocument.presentationml.tag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ppt/tags/tag10.xml" ContentType="application/vnd.openxmlformats-officedocument.presentationml.tags+xml"/>
  <Override PartName="/ppt/tags/tag1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app.xml" ContentType="application/vnd.openxmlformats-officedocument.extended-properties+xml"/>
  <Override PartName="/ppt/tags/tag9.xml" ContentType="application/vnd.openxmlformats-officedocument.presentationml.tags+xml"/>
  <Override PartName="/customXml/itemProps2.xml" ContentType="application/vnd.openxmlformats-officedocument.customXmlPropertie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15"/>
  </p:notesMasterIdLst>
  <p:sldIdLst>
    <p:sldId id="279" r:id="rId5"/>
    <p:sldId id="261" r:id="rId6"/>
    <p:sldId id="288" r:id="rId7"/>
    <p:sldId id="282" r:id="rId8"/>
    <p:sldId id="284" r:id="rId9"/>
    <p:sldId id="285" r:id="rId10"/>
    <p:sldId id="286" r:id="rId11"/>
    <p:sldId id="289" r:id="rId12"/>
    <p:sldId id="287" r:id="rId13"/>
    <p:sldId id="290" r:id="rId14"/>
  </p:sldIdLst>
  <p:sldSz cx="9144000" cy="6858000" type="screen4x3"/>
  <p:notesSz cx="6858000" cy="9144000"/>
  <p:custDataLst>
    <p:tags r:id="rId16"/>
  </p:custDataLst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D0B"/>
    <a:srgbClr val="F48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558" autoAdjust="0"/>
    <p:restoredTop sz="82408" autoAdjust="0"/>
  </p:normalViewPr>
  <p:slideViewPr>
    <p:cSldViewPr snapToGrid="0">
      <p:cViewPr>
        <p:scale>
          <a:sx n="62" d="100"/>
          <a:sy n="62" d="100"/>
        </p:scale>
        <p:origin x="-2634" y="-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BD5CE864-807C-4EE5-AD8B-940B45E92924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81A4500D-AAC4-4BFC-A4FF-9ED437831AA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6764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331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E58BB3-AED1-4DE1-99D0-8A7E749318E9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2253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BF6211-EBF6-4DCA-8E44-24BE7269224F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434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EB118-870E-4F12-8592-2F66E7EF3277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536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3B63B1-38B1-46F9-AE0C-E901125DCB61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638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A87B3D-A268-4A55-9870-DACF1011BEED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741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0A8191-D3D2-40CD-A0F8-E3A0DC2EE621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843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A6A30F-01FE-4EDD-99ED-6ECF38F70972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946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E23493-967A-4CE7-995B-EA4C55381359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2048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152363-95C3-4271-A85B-9D37059B5BA2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2150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41668-BF44-4CB7-AA48-4C1224FC9AED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455D-18D8-45AE-8355-0D98127912FA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707D5-83A5-434E-AD88-4BB4507B3EC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264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B9269-0594-4C8F-9AF2-AEAE8A9D30B6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65451-9E99-43D6-9FE4-0657F0BBE84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233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85399-91FA-4B2A-8F3C-5455E288DFB7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F9F37-A548-412E-9117-0669DFE9EA4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24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EA853-AC03-4AB9-9B81-3888DCBDA187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78A8-0DE0-4047-98C5-5F177956636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596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CF6B4-53B4-4ECD-A1B9-F2D36AA8F710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9064-FD8A-42FB-9F9C-A4079A68232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724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5FE13-AD90-47FC-A8DA-BFB2627FD17D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7DA1-ACB1-41CA-B0DB-B4477522CC5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012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AEAF7-40DF-4487-B93E-9C66311D496B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07F7-A215-4CFF-AC7C-6B0FF3F9CB7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650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78A2E-7A0E-4449-989A-66B947C397F7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062A-82AB-41E3-BC88-25E779CFAF8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586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45BAB-5CD2-41F2-BE74-19C62FD0A88D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B2139-53DE-40BA-84DC-A7FE512BB31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002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7B89-211E-4882-BAA3-05E13DE90C21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C793-B2D1-4E9F-8047-669EE6A6267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6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F76A-2C4A-4FBD-BEB0-CE4728C06005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12FB9-DEA8-4DC1-89B6-D0077546616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322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48C911-27B4-43E8-BD6C-07D02E459C6B}" type="datetimeFigureOut">
              <a:rPr lang="he-IL"/>
              <a:pPr>
                <a:defRPr/>
              </a:pPr>
              <a:t>כ"ה/סיון/תשע"ו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4FFA32-D51B-436A-BDE1-98DB7B789B1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pic>
        <p:nvPicPr>
          <p:cNvPr id="1031" name="תמונה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eerjet.co.il/%D7%A2%D7%91%D7%95%D7%93%D7%94-%D7%9C%D7%A0%D7%95%D7%A2%D7%A8-%D7%93%D7%A8%D7%95%D7%A9%D7%99%D7%9D.html" TargetMode="External"/><Relationship Id="rId3" Type="http://schemas.openxmlformats.org/officeDocument/2006/relationships/notesSlide" Target="../notesSlides/notesSlide4.xml"/><Relationship Id="rId7" Type="http://schemas.openxmlformats.org/officeDocument/2006/relationships/hyperlink" Target="http://www.noarjob.co.il/index.php?goto=bep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hyperlink" Target="http://www.alljobs.co.il/SearchResultsGuest.aspx?page=1&amp;position=&amp;region=&amp;type=&amp;freetxt=%u05D7%u05D5%u05E4%u05E9%202011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441" y="168894"/>
            <a:ext cx="4717914" cy="22370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07" y="1956936"/>
            <a:ext cx="4004741" cy="14568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44" y="-92043"/>
            <a:ext cx="7296309" cy="5400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05" y="557735"/>
            <a:ext cx="5437183" cy="1072807"/>
          </a:xfrm>
          <a:prstGeom prst="rect">
            <a:avLst/>
          </a:prstGeom>
        </p:spPr>
      </p:pic>
      <p:sp>
        <p:nvSpPr>
          <p:cNvPr id="9" name="מציין מיקום של מספר שקופית 10"/>
          <p:cNvSpPr txBox="1">
            <a:spLocks/>
          </p:cNvSpPr>
          <p:nvPr/>
        </p:nvSpPr>
        <p:spPr>
          <a:xfrm>
            <a:off x="117475" y="6507163"/>
            <a:ext cx="2133600" cy="365125"/>
          </a:xfrm>
          <a:prstGeom prst="rect">
            <a:avLst/>
          </a:prstGeom>
        </p:spPr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936A758E-1581-4BC0-8A92-D87ADE897A01}" type="slidenum">
              <a:rPr lang="he-IL" sz="1200" b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he-IL" sz="1200" b="1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895600"/>
            <a:ext cx="27940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31" y="-15240"/>
            <a:ext cx="3279377" cy="1176431"/>
          </a:xfrm>
          <a:prstGeom prst="rect">
            <a:avLst/>
          </a:prstGeom>
        </p:spPr>
      </p:pic>
      <p:pic>
        <p:nvPicPr>
          <p:cNvPr id="19" name="תמונה 12" descr="10843249-happy-beautiful-girl-dancing-and-celebrating-standing-in-full-length-isolated-on-white-background.png"/>
          <p:cNvPicPr>
            <a:picLocks noChangeAspect="1"/>
          </p:cNvPicPr>
          <p:nvPr/>
        </p:nvPicPr>
        <p:blipFill rotWithShape="1">
          <a:blip r:embed="rId8"/>
          <a:srcRect l="24378" r="24602"/>
          <a:stretch/>
        </p:blipFill>
        <p:spPr>
          <a:xfrm>
            <a:off x="-258763" y="2228850"/>
            <a:ext cx="2543176" cy="74644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4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71" y="499545"/>
            <a:ext cx="4687437" cy="1158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31" y="-15240"/>
            <a:ext cx="3279377" cy="117643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6425" y="1676400"/>
            <a:ext cx="2998788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תמונה 14" descr="qm-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 rot="1955001">
            <a:off x="3814763" y="1646238"/>
            <a:ext cx="801687" cy="1193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PTShape_0" descr="qm2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 rot="3839707">
            <a:off x="2462213" y="1285875"/>
            <a:ext cx="609600" cy="3587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תמונה 16" descr="qm3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 rot="3154084">
            <a:off x="1189832" y="1459706"/>
            <a:ext cx="1373188" cy="9620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41" y="-295633"/>
            <a:ext cx="3748730" cy="29136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76400"/>
            <a:ext cx="2998788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31" y="-15240"/>
            <a:ext cx="3279377" cy="11764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71" y="499545"/>
            <a:ext cx="4687437" cy="1158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69111"/>
            <a:ext cx="3748730" cy="2913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79" y="952500"/>
            <a:ext cx="6425821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25" y="512015"/>
            <a:ext cx="6113783" cy="115814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8372">
            <a:off x="33339" y="1273452"/>
            <a:ext cx="9232900" cy="708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הסבר קווי 2 3"/>
          <p:cNvSpPr/>
          <p:nvPr/>
        </p:nvSpPr>
        <p:spPr>
          <a:xfrm>
            <a:off x="5970090" y="2377757"/>
            <a:ext cx="2457630" cy="468000"/>
          </a:xfrm>
          <a:prstGeom prst="wedgeRoundRectCallout">
            <a:avLst>
              <a:gd name="adj1" fmla="val -74783"/>
              <a:gd name="adj2" fmla="val 222500"/>
              <a:gd name="adj3" fmla="val 16667"/>
            </a:avLst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b="1" dirty="0">
                <a:hlinkClick r:id="rId6"/>
              </a:rPr>
              <a:t>אתר (1</a:t>
            </a:r>
            <a:r>
              <a:rPr lang="he-IL" b="1" dirty="0" smtClean="0">
                <a:hlinkClick r:id="rId6"/>
              </a:rPr>
              <a:t>) לחיפוש </a:t>
            </a:r>
            <a:r>
              <a:rPr lang="he-IL" b="1" dirty="0">
                <a:hlinkClick r:id="rId6"/>
              </a:rPr>
              <a:t>עבודה </a:t>
            </a:r>
            <a:endParaRPr lang="he-IL" b="1" dirty="0"/>
          </a:p>
        </p:txBody>
      </p:sp>
      <p:sp>
        <p:nvSpPr>
          <p:cNvPr id="5" name="הסבר קווי 3 4"/>
          <p:cNvSpPr/>
          <p:nvPr/>
        </p:nvSpPr>
        <p:spPr>
          <a:xfrm>
            <a:off x="2926080" y="2014219"/>
            <a:ext cx="2559528" cy="468000"/>
          </a:xfrm>
          <a:prstGeom prst="wedgeRoundRectCallout">
            <a:avLst>
              <a:gd name="adj1" fmla="val 3660"/>
              <a:gd name="adj2" fmla="val 257809"/>
              <a:gd name="adj3" fmla="val 16667"/>
            </a:avLst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b="1" dirty="0">
                <a:hlinkClick r:id="rId7"/>
              </a:rPr>
              <a:t>אתר (2) לחיפוש עבודה </a:t>
            </a:r>
            <a:endParaRPr lang="he-IL" b="1" dirty="0"/>
          </a:p>
        </p:txBody>
      </p:sp>
      <p:sp>
        <p:nvSpPr>
          <p:cNvPr id="6" name="הסבר קווי 3 (קו אנכי) 5"/>
          <p:cNvSpPr/>
          <p:nvPr/>
        </p:nvSpPr>
        <p:spPr>
          <a:xfrm>
            <a:off x="117474" y="2482219"/>
            <a:ext cx="2581729" cy="468000"/>
          </a:xfrm>
          <a:prstGeom prst="wedgeRoundRectCallout">
            <a:avLst>
              <a:gd name="adj1" fmla="val 45226"/>
              <a:gd name="adj2" fmla="val 130885"/>
              <a:gd name="adj3" fmla="val 16667"/>
            </a:avLst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he-IL" b="1" dirty="0">
                <a:hlinkClick r:id="rId8"/>
              </a:rPr>
              <a:t>אתר (3) לחיפוש עבודה </a:t>
            </a:r>
            <a:endParaRPr lang="he-IL" b="1" dirty="0"/>
          </a:p>
        </p:txBody>
      </p:sp>
      <p:sp>
        <p:nvSpPr>
          <p:cNvPr id="14" name="Rectangle 13"/>
          <p:cNvSpPr/>
          <p:nvPr/>
        </p:nvSpPr>
        <p:spPr>
          <a:xfrm rot="320085">
            <a:off x="2177529" y="4884538"/>
            <a:ext cx="3880526" cy="673787"/>
          </a:xfrm>
          <a:prstGeom prst="rect">
            <a:avLst/>
          </a:prstGeom>
          <a:noFill/>
          <a:ln w="57150">
            <a:solidFill>
              <a:srgbClr val="E36D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31" y="-15240"/>
            <a:ext cx="3279377" cy="11764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73" y="846594"/>
            <a:ext cx="5840626" cy="7982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19" y="512015"/>
            <a:ext cx="4547240" cy="1158144"/>
          </a:xfrm>
          <a:prstGeom prst="rect">
            <a:avLst/>
          </a:prstGeom>
        </p:spPr>
      </p:pic>
      <p:pic>
        <p:nvPicPr>
          <p:cNvPr id="17" name="תמונה 16" descr="10843249-happy-beautiful-girl-dancing-and-celebrating-standing-in-full-length-isolated-on-white-backgroun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1220788"/>
            <a:ext cx="3990975" cy="59801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4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31" y="-15240"/>
            <a:ext cx="3279377" cy="11764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9" name="מציין מיקום של מספר שקופית 10"/>
          <p:cNvSpPr txBox="1">
            <a:spLocks/>
          </p:cNvSpPr>
          <p:nvPr/>
        </p:nvSpPr>
        <p:spPr>
          <a:xfrm>
            <a:off x="117475" y="6507163"/>
            <a:ext cx="2133600" cy="365125"/>
          </a:xfrm>
          <a:prstGeom prst="rect">
            <a:avLst/>
          </a:prstGeom>
        </p:spPr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7AE665A6-E7EA-429B-B4BB-32CC35914B49}" type="slidenum">
              <a:rPr lang="he-IL" sz="1200" b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he-IL" sz="1200" b="1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798513"/>
            <a:ext cx="9448800" cy="6288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31" y="-15240"/>
            <a:ext cx="3279377" cy="1176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96" y="798513"/>
            <a:ext cx="3102608" cy="30782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59" y="524855"/>
            <a:ext cx="5754149" cy="11581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לבן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807" y="45720"/>
            <a:ext cx="6512239" cy="7512223"/>
          </a:xfrm>
          <a:prstGeom prst="rect">
            <a:avLst/>
          </a:prstGeom>
        </p:spPr>
      </p:pic>
      <p:pic>
        <p:nvPicPr>
          <p:cNvPr id="17" name="תמונה 14"/>
          <p:cNvPicPr>
            <a:picLocks noChangeAspect="1"/>
          </p:cNvPicPr>
          <p:nvPr/>
        </p:nvPicPr>
        <p:blipFill rotWithShape="1">
          <a:blip r:embed="rId5"/>
          <a:srcRect r="23527"/>
          <a:stretch/>
        </p:blipFill>
        <p:spPr>
          <a:xfrm>
            <a:off x="3168650" y="1654175"/>
            <a:ext cx="5975350" cy="520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31" y="-15240"/>
            <a:ext cx="3279377" cy="11764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59" y="524855"/>
            <a:ext cx="5754149" cy="11581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9219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05"/>
          <a:stretch>
            <a:fillRect/>
          </a:stretch>
        </p:blipFill>
        <p:spPr bwMode="auto">
          <a:xfrm>
            <a:off x="3133725" y="1933575"/>
            <a:ext cx="6010275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31" y="-15240"/>
            <a:ext cx="3279377" cy="1176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254" y="-15240"/>
            <a:ext cx="5533893" cy="76333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59" y="524855"/>
            <a:ext cx="5754149" cy="11581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19" y="557735"/>
            <a:ext cx="3907213" cy="1072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84" y="2966066"/>
            <a:ext cx="6735524" cy="3748730"/>
          </a:xfrm>
          <a:prstGeom prst="rect">
            <a:avLst/>
          </a:prstGeom>
        </p:spPr>
      </p:pic>
      <p:sp>
        <p:nvSpPr>
          <p:cNvPr id="9" name="מציין מיקום של מספר שקופית 10"/>
          <p:cNvSpPr txBox="1">
            <a:spLocks/>
          </p:cNvSpPr>
          <p:nvPr/>
        </p:nvSpPr>
        <p:spPr>
          <a:xfrm>
            <a:off x="117475" y="6507163"/>
            <a:ext cx="2133600" cy="365125"/>
          </a:xfrm>
          <a:prstGeom prst="rect">
            <a:avLst/>
          </a:prstGeom>
        </p:spPr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7B267DF4-0BD7-46EA-8850-35C5A624FDB3}" type="slidenum">
              <a:rPr lang="he-IL" sz="1200" b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he-IL" sz="1200" b="1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825" y="2057400"/>
            <a:ext cx="2613025" cy="480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תמונה 12" descr="10843249-happy-beautiful-girl-dancing-and-celebrating-standing-in-full-length-isolated-on-white-background.png"/>
          <p:cNvPicPr>
            <a:picLocks noChangeAspect="1"/>
          </p:cNvPicPr>
          <p:nvPr/>
        </p:nvPicPr>
        <p:blipFill rotWithShape="1">
          <a:blip r:embed="rId7"/>
          <a:srcRect l="24378" r="24602"/>
          <a:stretch/>
        </p:blipFill>
        <p:spPr>
          <a:xfrm>
            <a:off x="-258763" y="2228850"/>
            <a:ext cx="2543176" cy="74644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4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31" y="-15240"/>
            <a:ext cx="3279377" cy="1176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785" y="-149342"/>
            <a:ext cx="3663393" cy="32549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43" y="481535"/>
            <a:ext cx="3090417" cy="1810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UBLISH_TITLE" val="6ניהול הכסף שלי"/>
  <p:tag name="ARTICULATE_PUBLISH_PATH" val="C:\Users\hertzel\Desktop"/>
  <p:tag name="ARTICULATE_LOGO" val="(None selected)"/>
  <p:tag name="ARTICULATE_PRESENTER" val="(None selected)"/>
  <p:tag name="ARTICULATE_PRESENTER_GUID" val="9869030842"/>
  <p:tag name="ARTICULATE_LMS" val="0"/>
  <p:tag name="ARTICULATE_TEMPLATE" val="ADSA Articulate Skin"/>
  <p:tag name="ARTICULATE_TEMPLATE_GUID" val="9c30c4f8-1751-42b1-4d35-25926678f886"/>
  <p:tag name="ARTICULATE_COMMUNITY_TEMPLATE" val="C:\Users\hertzel\AppData\Roaming\Articulate\Presenter\CommunityTemplates\{B0FD31D2-B233-4FBF-BB1A-DEE41FB8F461}\ADSA Articulate Skin.xml"/>
  <p:tag name="LMS_PUBLISH" val="No"/>
  <p:tag name="PRESENTER_PREVIEW_MODE" val="0"/>
  <p:tag name="PRESENTER_PREVIEW_START" val="1"/>
  <p:tag name="LAUNCHINNEWWINDOW" val="0"/>
  <p:tag name="LASTPUBLISHED" val="C:\Users\hertzel\Desktop\6ניהול הכסף שלי\player.html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a6f14262-eda0-456e-87e6-67bea8d651d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a6f14262-eda0-456e-87e6-67bea8d651d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a6f14262-eda0-456e-87e6-67bea8d651d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a6f14262-eda0-456e-87e6-67bea8d651d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a6f14262-eda0-456e-87e6-67bea8d651d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1"/>
  <p:tag name="ARTICULATE_SLIDE_GUID" val="0b489005-d3d8-40b4-804a-76bf04d693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a6f14262-eda0-456e-87e6-67bea8d651d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a6f14262-eda0-456e-87e6-67bea8d651d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a6f14262-eda0-456e-87e6-67bea8d651d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a6f14262-eda0-456e-87e6-67bea8d651dd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רכיב תמונה" ma:contentTypeID="0x0101009148F5A04DDD49CBA7127AADA5FB792B00AADE34325A8B49CDA8BB4DB53328F214009326F41480DB04449166E1C0714B71A7" ma:contentTypeVersion="13" ma:contentTypeDescription="העלה תמונה." ma:contentTypeScope="" ma:versionID="bb5d383e14833ddc3e0df9ca301e714a">
  <xsd:schema xmlns:xsd="http://www.w3.org/2001/XMLSchema" xmlns:xs="http://www.w3.org/2001/XMLSchema" xmlns:p="http://schemas.microsoft.com/office/2006/metadata/properties" xmlns:ns1="http://schemas.microsoft.com/sharepoint/v3" xmlns:ns2="8F3BCDEE-241A-48FB-8E55-FAA12B6F9AF1" xmlns:ns3="http://schemas.microsoft.com/sharepoint/v3/fields" xmlns:ns4="8f3bcdee-241a-48fb-8e55-faa12b6f9af1" xmlns:ns5="2374a078-1fde-4ce4-ab40-5b81077dca55" targetNamespace="http://schemas.microsoft.com/office/2006/metadata/properties" ma:root="true" ma:fieldsID="0445b2f8edfd73af7380f35cd26ade9a" ns1:_="" ns2:_="" ns3:_="" ns4:_="" ns5:_="">
    <xsd:import namespace="http://schemas.microsoft.com/sharepoint/v3"/>
    <xsd:import namespace="8F3BCDEE-241A-48FB-8E55-FAA12B6F9AF1"/>
    <xsd:import namespace="http://schemas.microsoft.com/sharepoint/v3/fields"/>
    <xsd:import namespace="8f3bcdee-241a-48fb-8e55-faa12b6f9af1"/>
    <xsd:import namespace="2374a078-1fde-4ce4-ab40-5b81077dca55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eWaveListOrderValue" minOccurs="0"/>
                <xsd:element ref="ns4:gcf37c387ef3434b82c833747044da97" minOccurs="0"/>
                <xsd:element ref="ns5:BankMizrahiTitleTermId" minOccurs="0"/>
                <xsd:element ref="ns4:k709e2d4b45a4a7791b48d9d6439e71b" minOccurs="0"/>
                <xsd:element ref="ns5:TaxKeywordTaxHTField" minOccurs="0"/>
                <xsd:element ref="ns4:_x05ea__x05d0__x05e8__x05d9__x05da__x0020__x05d5__x05e9__x05e2__x05d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נתיב כתובת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סוג קובץ" ma:hidden="true" ma:internalName="File_x0020_Type" ma:readOnly="true">
      <xsd:simpleType>
        <xsd:restriction base="dms:Text"/>
      </xsd:simpleType>
    </xsd:element>
    <xsd:element name="HTML_x0020_File_x0020_Type" ma:index="10" nillable="true" ma:displayName="סוג קובץ HTML" ma:hidden="true" ma:internalName="HTML_x0020_File_x0020_Type" ma:readOnly="true">
      <xsd:simpleType>
        <xsd:restriction base="dms:Text"/>
      </xsd:simpleType>
    </xsd:element>
    <xsd:element name="FSObjType" ma:index="11" nillable="true" ma:displayName="סוג פריט" ma:hidden="true" ma:list="Docs" ma:internalName="FSObjType" ma:readOnly="true" ma:showField="FSType">
      <xsd:simpleType>
        <xsd:restriction base="dms:Lookup"/>
      </xsd:simpleType>
    </xsd:element>
    <xsd:element name="eWaveListOrderValue" ma:index="27" nillable="true" ma:displayName="סידור" ma:decimals="2" ma:hidden="true" ma:internalName="eWaveListOrderValue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BCDEE-241A-48FB-8E55-FAA12B6F9AF1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תמונה ממוזערת קיימת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תצוגה מקדימה קיימת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רוחב" ma:internalName="ImageWidth" ma:readOnly="true">
      <xsd:simpleType>
        <xsd:restriction base="dms:Unknown"/>
      </xsd:simpleType>
    </xsd:element>
    <xsd:element name="ImageHeight" ma:index="22" nillable="true" ma:displayName="גובה" ma:internalName="ImageHeight" ma:readOnly="true">
      <xsd:simpleType>
        <xsd:restriction base="dms:Unknown"/>
      </xsd:simpleType>
    </xsd:element>
    <xsd:element name="ImageCreateDate" ma:index="25" nillable="true" ma:displayName="תאריך צילום תמונה" ma:format="DateTime" ma:hidden="true" ma:internalName="ImageCreate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זכויות יוצרים" ma:hidden="true" ma:internalName="wic_System_Copyrigh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bcdee-241a-48fb-8e55-faa12b6f9af1" elementFormDefault="qualified">
    <xsd:import namespace="http://schemas.microsoft.com/office/2006/documentManagement/types"/>
    <xsd:import namespace="http://schemas.microsoft.com/office/infopath/2007/PartnerControls"/>
    <xsd:element name="gcf37c387ef3434b82c833747044da97" ma:index="29" nillable="true" ma:taxonomy="true" ma:internalName="gcf37c387ef3434b82c833747044da97" ma:taxonomyFieldName="BankMizrahiMediaTitles" ma:displayName="כותרת מדיה" ma:indexed="true" ma:default="" ma:fieldId="0cf37c38-7ef3-434b-82c8-33747044da97" ma:sspId="c67165da-e502-4de2-8ac3-867d1ba47b70" ma:termSetId="9a21d833-a256-48ed-8793-d45f2379c4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09e2d4b45a4a7791b48d9d6439e71b" ma:index="32" nillable="true" ma:taxonomy="true" ma:internalName="k709e2d4b45a4a7791b48d9d6439e71b" ma:taxonomyFieldName="BankMizrahiMediaKeywords" ma:displayName="מילות מפתח מדיה" ma:default="" ma:fieldId="4709e2d4-b45a-4a77-91b4-8d9d6439e71b" ma:taxonomyMulti="true" ma:sspId="c67165da-e502-4de2-8ac3-867d1ba47b70" ma:termSetId="46378a22-9f79-427a-be03-1f9fccef8d1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x05ea__x05d0__x05e8__x05d9__x05da__x0020__x05d5__x05e9__x05e2__x05d4_" ma:index="35" nillable="true" ma:displayName="תאריך ושעה" ma:format="DateOnly" ma:internalName="_x05ea__x05d0__x05e8__x05d9__x05da__x0020__x05d5__x05e9__x05e2__x05d4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4a078-1fde-4ce4-ab40-5b81077dca55" elementFormDefault="qualified">
    <xsd:import namespace="http://schemas.microsoft.com/office/2006/documentManagement/types"/>
    <xsd:import namespace="http://schemas.microsoft.com/office/infopath/2007/PartnerControls"/>
    <xsd:element name="BankMizrahiTitleTermId" ma:index="30" nillable="true" ma:displayName="TitleTermId" ma:hidden="true" ma:internalName="BankMizrahiTitleTermId" ma:readOnly="false">
      <xsd:simpleType>
        <xsd:restriction base="dms:Text"/>
      </xsd:simpleType>
    </xsd:element>
    <xsd:element name="TaxKeywordTaxHTField" ma:index="34" nillable="true" ma:taxonomy="true" ma:internalName="TaxKeywordTaxHTField" ma:taxonomyFieldName="TaxKeywords" ma:displayName="TaxKeywords" ma:fieldId="23f27201-bee3-471e-b2e7-b64fd8b7ca38" ma:sspId="00000000-0000-0000-0000-000000000000" ma:termSetId="00000000-0000-0000-0000-000000000000" ma:anchorId="00000000-0000-0000-0000-000000000000" ma:open="fals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מחבר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 ma:index="23" ma:displayName="הערות"/>
        <xsd:element name="keywords" minOccurs="0" maxOccurs="1" type="xsd:string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374a078-1fde-4ce4-ab40-5b81077dca55">
      <Terms xmlns="http://schemas.microsoft.com/office/infopath/2007/PartnerControls"/>
    </TaxKeywordTaxHTField>
    <BankMizrahiTitleTermId xmlns="2374a078-1fde-4ce4-ab40-5b81077dca55" xsi:nil="true"/>
    <eWaveListOrderValue xmlns="http://schemas.microsoft.com/sharepoint/v3" xsi:nil="true"/>
    <gcf37c387ef3434b82c833747044da97 xmlns="8f3bcdee-241a-48fb-8e55-faa12b6f9af1">
      <Terms xmlns="http://schemas.microsoft.com/office/infopath/2007/PartnerControls"/>
    </gcf37c387ef3434b82c833747044da97>
    <k709e2d4b45a4a7791b48d9d6439e71b xmlns="8f3bcdee-241a-48fb-8e55-faa12b6f9af1">
      <Terms xmlns="http://schemas.microsoft.com/office/infopath/2007/PartnerControls"/>
    </k709e2d4b45a4a7791b48d9d6439e71b>
    <_x05ea__x05d0__x05e8__x05d9__x05da__x0020__x05d5__x05e9__x05e2__x05d4_ xmlns="8f3bcdee-241a-48fb-8e55-faa12b6f9af1" xsi:nil="true"/>
    <wic_System_Copyright xmlns="http://schemas.microsoft.com/sharepoint/v3/fields" xsi:nil="true"/>
    <ImageCreateDate xmlns="8F3BCDEE-241A-48FB-8E55-FAA12B6F9A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B8AAE4-6C87-44D9-BE50-EF4248344432}"/>
</file>

<file path=customXml/itemProps2.xml><?xml version="1.0" encoding="utf-8"?>
<ds:datastoreItem xmlns:ds="http://schemas.openxmlformats.org/officeDocument/2006/customXml" ds:itemID="{64AE1EE6-F869-4860-9D38-FE9B6AE275A4}"/>
</file>

<file path=customXml/itemProps3.xml><?xml version="1.0" encoding="utf-8"?>
<ds:datastoreItem xmlns:ds="http://schemas.openxmlformats.org/officeDocument/2006/customXml" ds:itemID="{9EA875C9-B969-4D14-A423-8A61D22F65EE}"/>
</file>

<file path=docProps/app.xml><?xml version="1.0" encoding="utf-8"?>
<Properties xmlns="http://schemas.openxmlformats.org/officeDocument/2006/extended-properties" xmlns:vt="http://schemas.openxmlformats.org/officeDocument/2006/docPropsVTypes">
  <TotalTime>9290</TotalTime>
  <Words>31</Words>
  <Application>Microsoft Office PowerPoint</Application>
  <PresentationFormat>On-screen Show (4:3)</PresentationFormat>
  <Paragraphs>16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osnat</dc:creator>
  <cp:lastModifiedBy>osnat</cp:lastModifiedBy>
  <cp:revision>576</cp:revision>
  <dcterms:created xsi:type="dcterms:W3CDTF">2012-08-06T10:39:46Z</dcterms:created>
  <dcterms:modified xsi:type="dcterms:W3CDTF">2016-07-01T10:40:56Z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0x0101009148F5A04DDD49CBA7127AADA5FB792B00AADE34325A8B49CDA8BB4DB53328F214009326F41480DB04449166E1C0714B71A7</vt:lpwstr>
  </property>
  <property fmtid="{D5CDD505-2E9C-101B-9397-08002B2CF9AE}" pid="3" name="TaxKeywords">
    <vt:lpwstr/>
  </property>
  <property fmtid="{D5CDD505-2E9C-101B-9397-08002B2CF9AE}" pid="4" name="BankMizrahiMediaKeywords">
    <vt:lpwstr/>
  </property>
  <property fmtid="{D5CDD505-2E9C-101B-9397-08002B2CF9AE}" pid="5" name="BankMizrahiMediaTitles">
    <vt:lpwstr/>
  </property>
</Properties>
</file>