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2"/>
  </p:notesMasterIdLst>
  <p:sldIdLst>
    <p:sldId id="279" r:id="rId5"/>
    <p:sldId id="261" r:id="rId6"/>
    <p:sldId id="288" r:id="rId7"/>
    <p:sldId id="291" r:id="rId8"/>
    <p:sldId id="284" r:id="rId9"/>
    <p:sldId id="292" r:id="rId10"/>
    <p:sldId id="293" r:id="rId11"/>
  </p:sldIdLst>
  <p:sldSz cx="9144000" cy="6858000" type="screen4x3"/>
  <p:notesSz cx="6858000" cy="9144000"/>
  <p:custDataLst>
    <p:tags r:id="rId13"/>
  </p:custData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D0B"/>
    <a:srgbClr val="F2F2F2"/>
    <a:srgbClr val="F9F9F9"/>
    <a:srgbClr val="F48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558" autoAdjust="0"/>
    <p:restoredTop sz="82408" autoAdjust="0"/>
  </p:normalViewPr>
  <p:slideViewPr>
    <p:cSldViewPr snapToGrid="0">
      <p:cViewPr>
        <p:scale>
          <a:sx n="81" d="100"/>
          <a:sy n="81" d="100"/>
        </p:scale>
        <p:origin x="-2598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4CF70E07-21F0-40F8-90EF-52B822452A4A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BB24A4C9-0055-4328-9D9C-BDA71232E5D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2163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024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6A92D2-4265-4B07-B452-453594EDE263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126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946750-326F-4226-BEA2-59E257EABA5E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229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2C5593-44CF-4A3E-8451-F852D2195470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331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F4993-AF2D-4F27-AF90-E83B2826296F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434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A4F1F8-6080-4ADC-867D-86ED7E399E66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536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D7EF78-D800-4BA6-97F8-68A6B56CB531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638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B8D9D2-A0DB-4DDE-B089-34D0748030E0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E414-0611-4C50-B0FD-558C8AA72E53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150A-1664-499B-9104-75602BFB57F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736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CCD40-892F-4E1C-8EF6-E564E802EA04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C2205-01F4-42A5-B954-7F573E2D24A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076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2B24-0B3E-425F-9AD5-6295976DBFE1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DC41-0A76-4A02-BA59-0F2E4F92495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869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3E94-5F3D-4136-A14D-5AAEFBA8E8AD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E51B7-D1C0-4150-BE55-7E127DCC824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672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CCD1-4E61-4B15-B935-B408E2D9C116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B453-3AB6-4FAC-ABE0-608B91BA531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06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59D4-CC16-4955-A8A7-976C86C24715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FABC-1CB4-4FE1-8423-9ABD46797E6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299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8B37-9BBB-4B05-9EAC-6676824EBC8F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58B9-2B2F-43FB-9143-DF76FD6D177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51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44BC-0791-4505-BA72-B7518B63C4FF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E3F31-D0D2-4D1E-A1C6-75A66C90F54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775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8AEAC-D2E2-4D54-B4EF-E8E2BE3E6B99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4078-A783-4FA2-8BBE-BD7C74D97CE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792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B0DD-891F-4AAB-9C69-3D00D2CFB0B0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D604-BD95-4B8B-A5B4-95C032D4B00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291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B9CA-3988-431C-9566-E5F3CF5FC188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30361-74BA-46D9-9571-60C79AF52F6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121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452417-748F-4B41-A698-170D47B01506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C27D87-DE6E-4B22-9DB9-C1F4ACA1944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pic>
        <p:nvPicPr>
          <p:cNvPr id="1031" name="תמונה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://www.hilan.co.il/%D7%9E%D7%A8%D7%9B%D7%96-%D7%99%D7%93%D7%A2/%D7%91%D7%A1%D7%99%D7%A1-%D7%99%D7%93%D7%A2/%D7%9E%D7%90%D7%9E%D7%A8%D7%99%D7%9D-%D7%95%D7%97%D7%93%D7%A9%D7%95%D7%AA/%D7%A2%D7%91%D7%95%D7%93%D7%AA-%D7%A0%D7%95%D7%A2%D7%A8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96" y="125519"/>
            <a:ext cx="4717914" cy="2237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98" y="1857969"/>
            <a:ext cx="3309855" cy="17676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29" y="-23446"/>
            <a:ext cx="6314934" cy="1176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84" y="514536"/>
            <a:ext cx="5516424" cy="115814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5113" y="1052513"/>
            <a:ext cx="3205163" cy="595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7"/>
          <a:srcRect b="15198"/>
          <a:stretch/>
        </p:blipFill>
        <p:spPr>
          <a:xfrm>
            <a:off x="3572975" y="1228725"/>
            <a:ext cx="3197225" cy="600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700" y="1985963"/>
            <a:ext cx="3232150" cy="5100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7588" y="1228725"/>
            <a:ext cx="3641725" cy="564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הסבר אליפטי 2"/>
          <p:cNvSpPr/>
          <p:nvPr/>
        </p:nvSpPr>
        <p:spPr>
          <a:xfrm>
            <a:off x="293321" y="182836"/>
            <a:ext cx="1416050" cy="663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dirty="0">
                <a:hlinkClick r:id="rId10"/>
              </a:rPr>
              <a:t>עבודת נוער </a:t>
            </a:r>
            <a:endParaRPr lang="he-IL" dirty="0"/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79" y="520646"/>
            <a:ext cx="2621063" cy="1158144"/>
          </a:xfrm>
          <a:prstGeom prst="rect">
            <a:avLst/>
          </a:prstGeom>
        </p:spPr>
      </p:pic>
      <p:pic>
        <p:nvPicPr>
          <p:cNvPr id="4101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 rot="236322">
            <a:off x="193184" y="1177439"/>
            <a:ext cx="8715375" cy="592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29" y="-23446"/>
            <a:ext cx="6314934" cy="11764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988862"/>
            <a:ext cx="5583475" cy="6711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76" y="517877"/>
            <a:ext cx="5028785" cy="1158144"/>
          </a:xfrm>
          <a:prstGeom prst="rect">
            <a:avLst/>
          </a:prstGeom>
        </p:spPr>
      </p:pic>
      <p:pic>
        <p:nvPicPr>
          <p:cNvPr id="5126" name="תמונה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228">
            <a:off x="-1925638" y="1212850"/>
            <a:ext cx="77358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תמונה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7439">
            <a:off x="5580308" y="5382271"/>
            <a:ext cx="13668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29" y="-23446"/>
            <a:ext cx="6314934" cy="11764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91" y="-133919"/>
            <a:ext cx="5857772" cy="468743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21020772">
            <a:off x="580125" y="1078178"/>
            <a:ext cx="2742557" cy="4065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תמונה 16" descr="10843249-happy-beautiful-girl-dancing-and-celebrating-standing-in-full-length-isolated-on-white-backgrou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2471">
            <a:off x="1651000" y="1301750"/>
            <a:ext cx="3814763" cy="5715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4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29" y="-23446"/>
            <a:ext cx="6314934" cy="11764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76" y="517877"/>
            <a:ext cx="5028785" cy="11581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6" y="-159288"/>
            <a:ext cx="5303082" cy="4644768"/>
          </a:xfrm>
          <a:prstGeom prst="rect">
            <a:avLst/>
          </a:prstGeom>
        </p:spPr>
      </p:pic>
      <p:pic>
        <p:nvPicPr>
          <p:cNvPr id="7172" name="תמונה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23" y="2001837"/>
            <a:ext cx="3237991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תמונה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10" y="2001837"/>
            <a:ext cx="2063430" cy="487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29" y="-23446"/>
            <a:ext cx="6314934" cy="11764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76" y="517877"/>
            <a:ext cx="5028785" cy="11581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56" y="-62562"/>
            <a:ext cx="5205554" cy="392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10" y="512382"/>
            <a:ext cx="2096851" cy="115814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2088" y="1371600"/>
            <a:ext cx="2986088" cy="554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228725"/>
            <a:ext cx="3641725" cy="564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29" y="-23446"/>
            <a:ext cx="6314934" cy="11764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UBLISH_TITLE" val="6ניהול הכסף שלי"/>
  <p:tag name="ARTICULATE_PUBLISH_PATH" val="C:\Users\hertzel\Desktop"/>
  <p:tag name="ARTICULATE_LOGO" val="(None selected)"/>
  <p:tag name="ARTICULATE_PRESENTER" val="(None selected)"/>
  <p:tag name="ARTICULATE_PRESENTER_GUID" val="9869030842"/>
  <p:tag name="ARTICULATE_LMS" val="0"/>
  <p:tag name="ARTICULATE_TEMPLATE" val="ADSA Articulate Skin"/>
  <p:tag name="ARTICULATE_TEMPLATE_GUID" val="9c30c4f8-1751-42b1-4d35-25926678f886"/>
  <p:tag name="ARTICULATE_COMMUNITY_TEMPLATE" val="C:\Users\hertzel\AppData\Roaming\Articulate\Presenter\CommunityTemplates\{B0FD31D2-B233-4FBF-BB1A-DEE41FB8F461}\ADSA Articulate Skin.xml"/>
  <p:tag name="LMS_PUBLISH" val="No"/>
  <p:tag name="PRESENTER_PREVIEW_MODE" val="0"/>
  <p:tag name="PRESENTER_PREVIEW_START" val="1"/>
  <p:tag name="LAUNCHINNEWWINDOW" val="0"/>
  <p:tag name="LASTPUBLISHED" val="C:\Users\hertzel\Desktop\6ניהול הכסף שלי\player.html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1"/>
  <p:tag name="ARTICULATE_SLIDE_GUID" val="0b489005-d3d8-40b4-804a-76bf04d693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רכיב תמונה" ma:contentTypeID="0x0101009148F5A04DDD49CBA7127AADA5FB792B00AADE34325A8B49CDA8BB4DB53328F214009326F41480DB04449166E1C0714B71A7" ma:contentTypeVersion="13" ma:contentTypeDescription="העלה תמונה." ma:contentTypeScope="" ma:versionID="bb5d383e14833ddc3e0df9ca301e714a">
  <xsd:schema xmlns:xsd="http://www.w3.org/2001/XMLSchema" xmlns:xs="http://www.w3.org/2001/XMLSchema" xmlns:p="http://schemas.microsoft.com/office/2006/metadata/properties" xmlns:ns1="http://schemas.microsoft.com/sharepoint/v3" xmlns:ns2="8F3BCDEE-241A-48FB-8E55-FAA12B6F9AF1" xmlns:ns3="http://schemas.microsoft.com/sharepoint/v3/fields" xmlns:ns4="8f3bcdee-241a-48fb-8e55-faa12b6f9af1" xmlns:ns5="2374a078-1fde-4ce4-ab40-5b81077dca55" targetNamespace="http://schemas.microsoft.com/office/2006/metadata/properties" ma:root="true" ma:fieldsID="0445b2f8edfd73af7380f35cd26ade9a" ns1:_="" ns2:_="" ns3:_="" ns4:_="" ns5:_="">
    <xsd:import namespace="http://schemas.microsoft.com/sharepoint/v3"/>
    <xsd:import namespace="8F3BCDEE-241A-48FB-8E55-FAA12B6F9AF1"/>
    <xsd:import namespace="http://schemas.microsoft.com/sharepoint/v3/fields"/>
    <xsd:import namespace="8f3bcdee-241a-48fb-8e55-faa12b6f9af1"/>
    <xsd:import namespace="2374a078-1fde-4ce4-ab40-5b81077dca55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eWaveListOrderValue" minOccurs="0"/>
                <xsd:element ref="ns4:gcf37c387ef3434b82c833747044da97" minOccurs="0"/>
                <xsd:element ref="ns5:BankMizrahiTitleTermId" minOccurs="0"/>
                <xsd:element ref="ns4:k709e2d4b45a4a7791b48d9d6439e71b" minOccurs="0"/>
                <xsd:element ref="ns5:TaxKeywordTaxHTField" minOccurs="0"/>
                <xsd:element ref="ns4:_x05ea__x05d0__x05e8__x05d9__x05da__x0020__x05d5__x05e9__x05e2__x05d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נתיב כתובת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סוג קובץ" ma:hidden="true" ma:internalName="File_x0020_Type" ma:readOnly="true">
      <xsd:simpleType>
        <xsd:restriction base="dms:Text"/>
      </xsd:simpleType>
    </xsd:element>
    <xsd:element name="HTML_x0020_File_x0020_Type" ma:index="10" nillable="true" ma:displayName="סוג קובץ HTML" ma:hidden="true" ma:internalName="HTML_x0020_File_x0020_Type" ma:readOnly="true">
      <xsd:simpleType>
        <xsd:restriction base="dms:Text"/>
      </xsd:simpleType>
    </xsd:element>
    <xsd:element name="FSObjType" ma:index="11" nillable="true" ma:displayName="סוג פריט" ma:hidden="true" ma:list="Docs" ma:internalName="FSObjType" ma:readOnly="true" ma:showField="FSType">
      <xsd:simpleType>
        <xsd:restriction base="dms:Lookup"/>
      </xsd:simpleType>
    </xsd:element>
    <xsd:element name="eWaveListOrderValue" ma:index="27" nillable="true" ma:displayName="סידור" ma:decimals="2" ma:hidden="true" ma:internalName="eWaveListOrderValue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BCDEE-241A-48FB-8E55-FAA12B6F9AF1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תמונה ממוזערת קיימת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תצוגה מקדימה קיימת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רוחב" ma:internalName="ImageWidth" ma:readOnly="true">
      <xsd:simpleType>
        <xsd:restriction base="dms:Unknown"/>
      </xsd:simpleType>
    </xsd:element>
    <xsd:element name="ImageHeight" ma:index="22" nillable="true" ma:displayName="גובה" ma:internalName="ImageHeight" ma:readOnly="true">
      <xsd:simpleType>
        <xsd:restriction base="dms:Unknown"/>
      </xsd:simpleType>
    </xsd:element>
    <xsd:element name="ImageCreateDate" ma:index="25" nillable="true" ma:displayName="תאריך צילום תמונה" ma:format="DateTime" ma:hidden="true" ma:internalName="ImageCreat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זכויות יוצרים" ma:hidden="true" ma:internalName="wic_System_Copyrigh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bcdee-241a-48fb-8e55-faa12b6f9af1" elementFormDefault="qualified">
    <xsd:import namespace="http://schemas.microsoft.com/office/2006/documentManagement/types"/>
    <xsd:import namespace="http://schemas.microsoft.com/office/infopath/2007/PartnerControls"/>
    <xsd:element name="gcf37c387ef3434b82c833747044da97" ma:index="29" nillable="true" ma:taxonomy="true" ma:internalName="gcf37c387ef3434b82c833747044da97" ma:taxonomyFieldName="BankMizrahiMediaTitles" ma:displayName="כותרת מדיה" ma:indexed="true" ma:default="" ma:fieldId="0cf37c38-7ef3-434b-82c8-33747044da97" ma:sspId="c67165da-e502-4de2-8ac3-867d1ba47b70" ma:termSetId="9a21d833-a256-48ed-8793-d45f2379c4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09e2d4b45a4a7791b48d9d6439e71b" ma:index="32" nillable="true" ma:taxonomy="true" ma:internalName="k709e2d4b45a4a7791b48d9d6439e71b" ma:taxonomyFieldName="BankMizrahiMediaKeywords" ma:displayName="מילות מפתח מדיה" ma:default="" ma:fieldId="4709e2d4-b45a-4a77-91b4-8d9d6439e71b" ma:taxonomyMulti="true" ma:sspId="c67165da-e502-4de2-8ac3-867d1ba47b70" ma:termSetId="46378a22-9f79-427a-be03-1f9fccef8d1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x05ea__x05d0__x05e8__x05d9__x05da__x0020__x05d5__x05e9__x05e2__x05d4_" ma:index="35" nillable="true" ma:displayName="תאריך ושעה" ma:format="DateOnly" ma:internalName="_x05ea__x05d0__x05e8__x05d9__x05da__x0020__x05d5__x05e9__x05e2__x05d4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4a078-1fde-4ce4-ab40-5b81077dca55" elementFormDefault="qualified">
    <xsd:import namespace="http://schemas.microsoft.com/office/2006/documentManagement/types"/>
    <xsd:import namespace="http://schemas.microsoft.com/office/infopath/2007/PartnerControls"/>
    <xsd:element name="BankMizrahiTitleTermId" ma:index="30" nillable="true" ma:displayName="TitleTermId" ma:hidden="true" ma:internalName="BankMizrahiTitleTermId" ma:readOnly="false">
      <xsd:simpleType>
        <xsd:restriction base="dms:Text"/>
      </xsd:simpleType>
    </xsd:element>
    <xsd:element name="TaxKeywordTaxHTField" ma:index="34" nillable="true" ma:taxonomy="true" ma:internalName="TaxKeywordTaxHTField" ma:taxonomyFieldName="TaxKeywords" ma:displayName="TaxKeywords" ma:fieldId="23f27201-bee3-471e-b2e7-b64fd8b7ca38" ma:sspId="00000000-0000-0000-0000-000000000000" ma:termSetId="00000000-0000-0000-0000-000000000000" ma:anchorId="00000000-0000-0000-0000-000000000000" ma:open="fals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מחבר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 ma:index="23" ma:displayName="הערות"/>
        <xsd:element name="keywords" minOccurs="0" maxOccurs="1" type="xsd:string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374a078-1fde-4ce4-ab40-5b81077dca55">
      <Terms xmlns="http://schemas.microsoft.com/office/infopath/2007/PartnerControls"/>
    </TaxKeywordTaxHTField>
    <BankMizrahiTitleTermId xmlns="2374a078-1fde-4ce4-ab40-5b81077dca55" xsi:nil="true"/>
    <eWaveListOrderValue xmlns="http://schemas.microsoft.com/sharepoint/v3" xsi:nil="true"/>
    <gcf37c387ef3434b82c833747044da97 xmlns="8f3bcdee-241a-48fb-8e55-faa12b6f9af1">
      <Terms xmlns="http://schemas.microsoft.com/office/infopath/2007/PartnerControls"/>
    </gcf37c387ef3434b82c833747044da97>
    <k709e2d4b45a4a7791b48d9d6439e71b xmlns="8f3bcdee-241a-48fb-8e55-faa12b6f9af1">
      <Terms xmlns="http://schemas.microsoft.com/office/infopath/2007/PartnerControls"/>
    </k709e2d4b45a4a7791b48d9d6439e71b>
    <_x05ea__x05d0__x05e8__x05d9__x05da__x0020__x05d5__x05e9__x05e2__x05d4_ xmlns="8f3bcdee-241a-48fb-8e55-faa12b6f9af1" xsi:nil="true"/>
    <wic_System_Copyright xmlns="http://schemas.microsoft.com/sharepoint/v3/fields" xsi:nil="true"/>
    <ImageCreateDate xmlns="8F3BCDEE-241A-48FB-8E55-FAA12B6F9A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CC7AF1-D40F-4AC9-984E-10C6FFCCEA92}"/>
</file>

<file path=customXml/itemProps2.xml><?xml version="1.0" encoding="utf-8"?>
<ds:datastoreItem xmlns:ds="http://schemas.openxmlformats.org/officeDocument/2006/customXml" ds:itemID="{37A65C60-129F-4EB2-9BFC-F64AB273D045}"/>
</file>

<file path=customXml/itemProps3.xml><?xml version="1.0" encoding="utf-8"?>
<ds:datastoreItem xmlns:ds="http://schemas.openxmlformats.org/officeDocument/2006/customXml" ds:itemID="{199546E0-77D3-4E4F-9BE7-D7C53A2619B2}"/>
</file>

<file path=docProps/app.xml><?xml version="1.0" encoding="utf-8"?>
<Properties xmlns="http://schemas.openxmlformats.org/officeDocument/2006/extended-properties" xmlns:vt="http://schemas.openxmlformats.org/officeDocument/2006/docPropsVTypes">
  <TotalTime>9096</TotalTime>
  <Words>9</Words>
  <Application>Microsoft Office PowerPoint</Application>
  <PresentationFormat>On-screen Show (4:3)</PresentationFormat>
  <Paragraphs>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osnat</dc:creator>
  <cp:lastModifiedBy>osnat</cp:lastModifiedBy>
  <cp:revision>583</cp:revision>
  <dcterms:created xsi:type="dcterms:W3CDTF">2012-08-06T10:39:46Z</dcterms:created>
  <dcterms:modified xsi:type="dcterms:W3CDTF">2016-07-01T10:41:47Z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0x0101009148F5A04DDD49CBA7127AADA5FB792B00AADE34325A8B49CDA8BB4DB53328F214009326F41480DB04449166E1C0714B71A7</vt:lpwstr>
  </property>
  <property fmtid="{D5CDD505-2E9C-101B-9397-08002B2CF9AE}" pid="3" name="TaxKeywords">
    <vt:lpwstr/>
  </property>
  <property fmtid="{D5CDD505-2E9C-101B-9397-08002B2CF9AE}" pid="4" name="BankMizrahiMediaKeywords">
    <vt:lpwstr/>
  </property>
  <property fmtid="{D5CDD505-2E9C-101B-9397-08002B2CF9AE}" pid="5" name="BankMizrahiMediaTitles">
    <vt:lpwstr/>
  </property>
</Properties>
</file>