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tags/tag5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6"/>
  </p:notesMasterIdLst>
  <p:sldIdLst>
    <p:sldId id="279" r:id="rId5"/>
    <p:sldId id="261" r:id="rId6"/>
    <p:sldId id="288" r:id="rId7"/>
    <p:sldId id="299" r:id="rId8"/>
    <p:sldId id="300" r:id="rId9"/>
    <p:sldId id="286" r:id="rId10"/>
    <p:sldId id="301" r:id="rId11"/>
    <p:sldId id="302" r:id="rId12"/>
    <p:sldId id="304" r:id="rId13"/>
    <p:sldId id="305" r:id="rId14"/>
    <p:sldId id="308" r:id="rId15"/>
  </p:sldIdLst>
  <p:sldSz cx="9144000" cy="6858000" type="screen4x3"/>
  <p:notesSz cx="6858000" cy="9144000"/>
  <p:custDataLst>
    <p:tags r:id="rId17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D0B"/>
    <a:srgbClr val="FF6600"/>
    <a:srgbClr val="F48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58" autoAdjust="0"/>
    <p:restoredTop sz="82408" autoAdjust="0"/>
  </p:normalViewPr>
  <p:slideViewPr>
    <p:cSldViewPr snapToGrid="0">
      <p:cViewPr>
        <p:scale>
          <a:sx n="90" d="100"/>
          <a:sy n="90" d="100"/>
        </p:scale>
        <p:origin x="-185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E1BED528-C8E9-40EC-80E6-58FFD61FED69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8C1E526D-E717-477F-BA1B-6DFE3B1290D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21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434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D7C929-FA38-474D-B9E6-ED9C719328B2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536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5D8642-509F-4252-BA65-2068793E03BD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638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E75DE9-22C8-4A21-B471-7DF5A590FABF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741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3E89C4-BA71-46B1-8BB8-7702F10D261C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843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86044C-BBBC-4827-99FA-9D6A7886C294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946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2160B1-FAEF-4919-9B01-ECAC86EFC2FC}" type="slidenum">
              <a:rPr lang="he-IL" altLang="he-IL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he-IL" altLang="he-I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34FA-249E-4879-94FE-2B6FA3663737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5DE3-EA41-4676-B2F6-8E9C4C97056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968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A91D-848A-4032-A029-C3E6C60C8581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11E8-9E04-40C3-8945-C1B6E53B5A5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191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9ABB-EF86-4BC5-80D9-F6D95BDC4AEF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325E-48D7-4E41-A993-5305E26B1C3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986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EBFC-F0AA-4C71-8D02-F6D157ED4577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8D23-EB74-40A5-9435-D9B0487AACA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35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2A48D-18AD-4025-A989-7F960124E259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D88F-46CF-4469-BC7A-341FC2CE3B3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25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C301-9AA8-4AB7-855E-F030497B7264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794FF-57D7-405E-A4A3-271768BB702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259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A6C-1CA5-4214-BCD7-89CC886EDBDF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9DC4-9494-4D2D-9168-E2FDE4E7EC3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936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D0C15-1CF5-4158-BF51-16739629D659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8538-3AAB-4736-BF23-F85E0ACCBDC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472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454EC-3392-484C-B35D-5BDB21A5748B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4ECF-15FB-4157-931B-BFBA9AB7E7A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657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E520-581B-41FA-A70C-36A555ADCE21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2417-B23F-422A-8E15-2CC679FA5DC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919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8326-05CB-464F-8B7E-F7275AAFE0EE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3DD1-F836-4B7D-8D3D-5B05171034B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629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C6E63D-BFEE-4FD9-8F1C-CC4A225ACE45}" type="datetimeFigureOut">
              <a:rPr lang="he-IL"/>
              <a:pPr>
                <a:defRPr/>
              </a:pPr>
              <a:t>כ"ג/סיון/תשע"ו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22350C-88B0-42EC-B8A0-5ECBF51B5E3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1031" name="תמונה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7" y="3175"/>
            <a:ext cx="9139766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boi.org.il/he/ConsumerInformation/Pages/youth_acc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png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11" Type="http://schemas.openxmlformats.org/officeDocument/2006/relationships/image" Target="../media/image20.png"/><Relationship Id="rId5" Type="http://schemas.openxmlformats.org/officeDocument/2006/relationships/image" Target="../media/image35.png"/><Relationship Id="rId10" Type="http://schemas.openxmlformats.org/officeDocument/2006/relationships/image" Target="../media/image19.png"/><Relationship Id="rId4" Type="http://schemas.openxmlformats.org/officeDocument/2006/relationships/image" Target="../media/image3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31" y="251473"/>
            <a:ext cx="4717914" cy="2237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62" y="2045322"/>
            <a:ext cx="4906875" cy="13836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07" y="511576"/>
            <a:ext cx="2243143" cy="1158144"/>
          </a:xfrm>
          <a:prstGeom prst="rect">
            <a:avLst/>
          </a:prstGeom>
        </p:spPr>
      </p:pic>
      <p:pic>
        <p:nvPicPr>
          <p:cNvPr id="11267" name="תמונה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1360488"/>
            <a:ext cx="285908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9863" y="1627188"/>
            <a:ext cx="3378200" cy="61071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/>
        </p:spPr>
      </p:pic>
      <p:pic>
        <p:nvPicPr>
          <p:cNvPr id="11269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490663"/>
            <a:ext cx="2970212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תמונה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14550"/>
            <a:ext cx="2427288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24" y="0"/>
            <a:ext cx="4644768" cy="1176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00" y="2274211"/>
            <a:ext cx="3267186" cy="2749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1" y="2102248"/>
            <a:ext cx="3523197" cy="2462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19" y="588215"/>
            <a:ext cx="3376905" cy="1889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260" y="106380"/>
            <a:ext cx="3529292" cy="1822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44" y="63124"/>
            <a:ext cx="6010160" cy="3907213"/>
          </a:xfrm>
          <a:prstGeom prst="rect">
            <a:avLst/>
          </a:prstGeom>
        </p:spPr>
      </p:pic>
      <p:pic>
        <p:nvPicPr>
          <p:cNvPr id="15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0" y="1063625"/>
            <a:ext cx="2824162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תמונה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2591"/>
          <a:stretch>
            <a:fillRect/>
          </a:stretch>
        </p:blipFill>
        <p:spPr bwMode="auto">
          <a:xfrm>
            <a:off x="5204329" y="1582738"/>
            <a:ext cx="3405188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24" y="0"/>
            <a:ext cx="4644768" cy="117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24" y="0"/>
            <a:ext cx="4644768" cy="1176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25" y="511022"/>
            <a:ext cx="2791737" cy="1158144"/>
          </a:xfrm>
          <a:prstGeom prst="rect">
            <a:avLst/>
          </a:prstGeom>
        </p:spPr>
      </p:pic>
      <p:pic>
        <p:nvPicPr>
          <p:cNvPr id="3077" name="תמונה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25">
            <a:off x="666750" y="1101725"/>
            <a:ext cx="8599488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תמונה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731838"/>
            <a:ext cx="2103437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 rot="160888">
            <a:off x="2487613" y="3865563"/>
            <a:ext cx="814387" cy="298450"/>
          </a:xfrm>
          <a:prstGeom prst="rect">
            <a:avLst/>
          </a:prstGeom>
          <a:noFill/>
          <a:ln>
            <a:solidFill>
              <a:srgbClr val="F48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" name="מלבן 11"/>
          <p:cNvSpPr/>
          <p:nvPr/>
        </p:nvSpPr>
        <p:spPr>
          <a:xfrm rot="160888">
            <a:off x="2527300" y="3297238"/>
            <a:ext cx="814388" cy="295275"/>
          </a:xfrm>
          <a:prstGeom prst="rect">
            <a:avLst/>
          </a:prstGeom>
          <a:noFill/>
          <a:ln>
            <a:solidFill>
              <a:srgbClr val="F48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88" y="4094951"/>
            <a:ext cx="2578395" cy="1444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969"/>
            <a:ext cx="2621063" cy="15421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950244"/>
            <a:ext cx="3736145" cy="487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233738"/>
            <a:ext cx="1695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תמונה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0279">
            <a:off x="6451600" y="2476500"/>
            <a:ext cx="10287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24" y="0"/>
            <a:ext cx="4644768" cy="1176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03" y="743335"/>
            <a:ext cx="3511006" cy="2413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94" y="374873"/>
            <a:ext cx="3352523" cy="1603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9" y="957976"/>
            <a:ext cx="4583813" cy="28953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תמונה 2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</a:blip>
          <a:srcRect/>
          <a:stretch/>
        </p:blipFill>
        <p:spPr bwMode="auto">
          <a:xfrm rot="925423">
            <a:off x="1290796" y="17788"/>
            <a:ext cx="2092325" cy="965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 bwMode="auto">
          <a:xfrm rot="623765" flipH="1">
            <a:off x="237728" y="115888"/>
            <a:ext cx="2092325" cy="965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תמונה 25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 bwMode="auto">
          <a:xfrm rot="21028116" flipH="1">
            <a:off x="-361401" y="838817"/>
            <a:ext cx="2484388" cy="11945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28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1539875"/>
            <a:ext cx="5664201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879">
            <a:off x="1771656" y="78285"/>
            <a:ext cx="1249577" cy="719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187">
            <a:off x="589071" y="112599"/>
            <a:ext cx="1347105" cy="816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8" y="860047"/>
            <a:ext cx="1840840" cy="11520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24" y="0"/>
            <a:ext cx="4644768" cy="1176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44" y="1310221"/>
            <a:ext cx="3517101" cy="2419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35" y="2131902"/>
            <a:ext cx="3712157" cy="2255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62" y="500388"/>
            <a:ext cx="7168304" cy="11581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66" y="500388"/>
            <a:ext cx="4986116" cy="1158144"/>
          </a:xfrm>
          <a:prstGeom prst="rect">
            <a:avLst/>
          </a:prstGeom>
        </p:spPr>
      </p:pic>
      <p:pic>
        <p:nvPicPr>
          <p:cNvPr id="42" name="תמונה 23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 bwMode="auto">
          <a:xfrm rot="925423">
            <a:off x="1290796" y="17788"/>
            <a:ext cx="2092325" cy="965200"/>
          </a:xfrm>
          <a:prstGeom prst="rect">
            <a:avLst/>
          </a:prstGeom>
        </p:spPr>
      </p:pic>
      <p:pic>
        <p:nvPicPr>
          <p:cNvPr id="43" name="תמונה 2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</a:blip>
          <a:srcRect/>
          <a:stretch/>
        </p:blipFill>
        <p:spPr bwMode="auto">
          <a:xfrm rot="623765" flipH="1">
            <a:off x="237728" y="115888"/>
            <a:ext cx="2092325" cy="965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תמונה 25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 bwMode="auto">
          <a:xfrm rot="21028116" flipH="1">
            <a:off x="-361401" y="838817"/>
            <a:ext cx="2484388" cy="11945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879">
            <a:off x="1771656" y="78285"/>
            <a:ext cx="1249577" cy="7192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187">
            <a:off x="589071" y="112599"/>
            <a:ext cx="1347105" cy="8167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8" y="860047"/>
            <a:ext cx="1840840" cy="11520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24" y="0"/>
            <a:ext cx="4644768" cy="1176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05" y="1265587"/>
            <a:ext cx="2162123" cy="798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18" y="1285180"/>
            <a:ext cx="2151710" cy="7497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539940" y="1566863"/>
            <a:ext cx="3124200" cy="4019550"/>
            <a:chOff x="1539940" y="1566863"/>
            <a:chExt cx="3124200" cy="4019550"/>
          </a:xfrm>
        </p:grpSpPr>
        <p:pic>
          <p:nvPicPr>
            <p:cNvPr id="6149" name="תמונה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40" y="1566863"/>
              <a:ext cx="3124200" cy="401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45" y="4592194"/>
              <a:ext cx="2541822" cy="53640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664140" y="1551304"/>
            <a:ext cx="3114675" cy="4019550"/>
            <a:chOff x="8982075" y="1243840"/>
            <a:chExt cx="3114675" cy="4019550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2075" y="1243840"/>
              <a:ext cx="3114675" cy="401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624" y="4264855"/>
              <a:ext cx="1426346" cy="536404"/>
            </a:xfrm>
            <a:prstGeom prst="rect">
              <a:avLst/>
            </a:prstGeom>
          </p:spPr>
        </p:pic>
      </p:grpSp>
      <p:sp>
        <p:nvSpPr>
          <p:cNvPr id="14" name="מלבן מעוגל 13"/>
          <p:cNvSpPr/>
          <p:nvPr/>
        </p:nvSpPr>
        <p:spPr>
          <a:xfrm>
            <a:off x="4978463" y="2012096"/>
            <a:ext cx="2543175" cy="3060700"/>
          </a:xfrm>
          <a:prstGeom prst="roundRect">
            <a:avLst>
              <a:gd name="adj" fmla="val 5431"/>
            </a:avLst>
          </a:prstGeom>
          <a:noFill/>
          <a:ln w="38100">
            <a:solidFill>
              <a:srgbClr val="F48125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ln>
                <a:solidFill>
                  <a:srgbClr val="FF6600"/>
                </a:solidFill>
              </a:ln>
              <a:solidFill>
                <a:srgbClr val="E36D0B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39466" y="1551304"/>
            <a:ext cx="3057525" cy="4019550"/>
            <a:chOff x="4721290" y="1576388"/>
            <a:chExt cx="3057525" cy="4019550"/>
          </a:xfrm>
        </p:grpSpPr>
        <p:pic>
          <p:nvPicPr>
            <p:cNvPr id="6148" name="תמונה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290" y="1576388"/>
              <a:ext cx="3057525" cy="401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199" y="4592194"/>
              <a:ext cx="2023705" cy="536404"/>
            </a:xfrm>
            <a:prstGeom prst="rect">
              <a:avLst/>
            </a:prstGeom>
          </p:spPr>
        </p:pic>
      </p:grpSp>
      <p:sp>
        <p:nvSpPr>
          <p:cNvPr id="30" name="מלבן מעוגל 29"/>
          <p:cNvSpPr/>
          <p:nvPr/>
        </p:nvSpPr>
        <p:spPr>
          <a:xfrm>
            <a:off x="4981788" y="2006443"/>
            <a:ext cx="2543175" cy="3060700"/>
          </a:xfrm>
          <a:prstGeom prst="roundRect">
            <a:avLst>
              <a:gd name="adj" fmla="val 5431"/>
            </a:avLst>
          </a:prstGeom>
          <a:noFill/>
          <a:ln w="57150">
            <a:solidFill>
              <a:srgbClr val="F48125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ln>
                <a:solidFill>
                  <a:srgbClr val="FF6600"/>
                </a:solidFill>
              </a:ln>
              <a:solidFill>
                <a:srgbClr val="E36D0B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57" y="5401880"/>
            <a:ext cx="4821538" cy="10728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57" y="514009"/>
            <a:ext cx="6467322" cy="1158144"/>
          </a:xfrm>
          <a:prstGeom prst="rect">
            <a:avLst/>
          </a:prstGeom>
        </p:spPr>
      </p:pic>
      <p:grpSp>
        <p:nvGrpSpPr>
          <p:cNvPr id="3" name="קבוצה 22"/>
          <p:cNvGrpSpPr>
            <a:grpSpLocks/>
          </p:cNvGrpSpPr>
          <p:nvPr/>
        </p:nvGrpSpPr>
        <p:grpSpPr bwMode="auto">
          <a:xfrm>
            <a:off x="3759200" y="1466008"/>
            <a:ext cx="5497513" cy="6454775"/>
            <a:chOff x="3759200" y="1306513"/>
            <a:chExt cx="5497513" cy="6454775"/>
          </a:xfrm>
        </p:grpSpPr>
        <p:pic>
          <p:nvPicPr>
            <p:cNvPr id="7191" name="תמונה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70"/>
            <a:stretch>
              <a:fillRect/>
            </a:stretch>
          </p:blipFill>
          <p:spPr bwMode="auto">
            <a:xfrm rot="253479">
              <a:off x="3765550" y="1306513"/>
              <a:ext cx="5491163" cy="619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מלבן 1"/>
            <p:cNvSpPr/>
            <p:nvPr/>
          </p:nvSpPr>
          <p:spPr>
            <a:xfrm rot="259589">
              <a:off x="3759200" y="1311275"/>
              <a:ext cx="5495925" cy="6450013"/>
            </a:xfrm>
            <a:prstGeom prst="rect">
              <a:avLst/>
            </a:prstGeom>
            <a:noFill/>
            <a:ln w="38100" cap="rnd" cmpd="thickThin">
              <a:solidFill>
                <a:srgbClr val="E36D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sp>
        <p:nvSpPr>
          <p:cNvPr id="5" name="צורה חופשית 4"/>
          <p:cNvSpPr/>
          <p:nvPr/>
        </p:nvSpPr>
        <p:spPr>
          <a:xfrm>
            <a:off x="7418388" y="4672758"/>
            <a:ext cx="622300" cy="244475"/>
          </a:xfrm>
          <a:custGeom>
            <a:avLst/>
            <a:gdLst>
              <a:gd name="connsiteX0" fmla="*/ 622293 w 622293"/>
              <a:gd name="connsiteY0" fmla="*/ 138275 h 361300"/>
              <a:gd name="connsiteX1" fmla="*/ 591070 w 622293"/>
              <a:gd name="connsiteY1" fmla="*/ 98131 h 361300"/>
              <a:gd name="connsiteX2" fmla="*/ 550925 w 622293"/>
              <a:gd name="connsiteY2" fmla="*/ 66908 h 361300"/>
              <a:gd name="connsiteX3" fmla="*/ 524162 w 622293"/>
              <a:gd name="connsiteY3" fmla="*/ 49066 h 361300"/>
              <a:gd name="connsiteX4" fmla="*/ 510781 w 622293"/>
              <a:gd name="connsiteY4" fmla="*/ 44605 h 361300"/>
              <a:gd name="connsiteX5" fmla="*/ 497399 w 622293"/>
              <a:gd name="connsiteY5" fmla="*/ 35684 h 361300"/>
              <a:gd name="connsiteX6" fmla="*/ 452795 w 622293"/>
              <a:gd name="connsiteY6" fmla="*/ 26763 h 361300"/>
              <a:gd name="connsiteX7" fmla="*/ 439413 w 622293"/>
              <a:gd name="connsiteY7" fmla="*/ 22303 h 361300"/>
              <a:gd name="connsiteX8" fmla="*/ 327901 w 622293"/>
              <a:gd name="connsiteY8" fmla="*/ 17842 h 361300"/>
              <a:gd name="connsiteX9" fmla="*/ 198547 w 622293"/>
              <a:gd name="connsiteY9" fmla="*/ 22303 h 361300"/>
              <a:gd name="connsiteX10" fmla="*/ 185165 w 622293"/>
              <a:gd name="connsiteY10" fmla="*/ 26763 h 361300"/>
              <a:gd name="connsiteX11" fmla="*/ 136100 w 622293"/>
              <a:gd name="connsiteY11" fmla="*/ 35684 h 361300"/>
              <a:gd name="connsiteX12" fmla="*/ 109337 w 622293"/>
              <a:gd name="connsiteY12" fmla="*/ 44605 h 361300"/>
              <a:gd name="connsiteX13" fmla="*/ 95956 w 622293"/>
              <a:gd name="connsiteY13" fmla="*/ 53526 h 361300"/>
              <a:gd name="connsiteX14" fmla="*/ 69193 w 622293"/>
              <a:gd name="connsiteY14" fmla="*/ 66908 h 361300"/>
              <a:gd name="connsiteX15" fmla="*/ 51351 w 622293"/>
              <a:gd name="connsiteY15" fmla="*/ 84750 h 361300"/>
              <a:gd name="connsiteX16" fmla="*/ 46890 w 622293"/>
              <a:gd name="connsiteY16" fmla="*/ 98131 h 361300"/>
              <a:gd name="connsiteX17" fmla="*/ 37969 w 622293"/>
              <a:gd name="connsiteY17" fmla="*/ 111513 h 361300"/>
              <a:gd name="connsiteX18" fmla="*/ 24588 w 622293"/>
              <a:gd name="connsiteY18" fmla="*/ 138275 h 361300"/>
              <a:gd name="connsiteX19" fmla="*/ 11206 w 622293"/>
              <a:gd name="connsiteY19" fmla="*/ 165038 h 361300"/>
              <a:gd name="connsiteX20" fmla="*/ 6746 w 622293"/>
              <a:gd name="connsiteY20" fmla="*/ 178420 h 361300"/>
              <a:gd name="connsiteX21" fmla="*/ 6746 w 622293"/>
              <a:gd name="connsiteY21" fmla="*/ 276551 h 361300"/>
              <a:gd name="connsiteX22" fmla="*/ 15667 w 622293"/>
              <a:gd name="connsiteY22" fmla="*/ 289932 h 361300"/>
              <a:gd name="connsiteX23" fmla="*/ 29048 w 622293"/>
              <a:gd name="connsiteY23" fmla="*/ 298853 h 361300"/>
              <a:gd name="connsiteX24" fmla="*/ 46890 w 622293"/>
              <a:gd name="connsiteY24" fmla="*/ 325616 h 361300"/>
              <a:gd name="connsiteX25" fmla="*/ 64732 w 622293"/>
              <a:gd name="connsiteY25" fmla="*/ 334537 h 361300"/>
              <a:gd name="connsiteX26" fmla="*/ 78114 w 622293"/>
              <a:gd name="connsiteY26" fmla="*/ 343458 h 361300"/>
              <a:gd name="connsiteX27" fmla="*/ 104876 w 622293"/>
              <a:gd name="connsiteY27" fmla="*/ 352379 h 361300"/>
              <a:gd name="connsiteX28" fmla="*/ 140560 w 622293"/>
              <a:gd name="connsiteY28" fmla="*/ 361300 h 361300"/>
              <a:gd name="connsiteX29" fmla="*/ 305598 w 622293"/>
              <a:gd name="connsiteY29" fmla="*/ 356839 h 361300"/>
              <a:gd name="connsiteX30" fmla="*/ 385887 w 622293"/>
              <a:gd name="connsiteY30" fmla="*/ 347918 h 361300"/>
              <a:gd name="connsiteX31" fmla="*/ 412650 w 622293"/>
              <a:gd name="connsiteY31" fmla="*/ 338997 h 361300"/>
              <a:gd name="connsiteX32" fmla="*/ 426032 w 622293"/>
              <a:gd name="connsiteY32" fmla="*/ 330076 h 361300"/>
              <a:gd name="connsiteX33" fmla="*/ 448334 w 622293"/>
              <a:gd name="connsiteY33" fmla="*/ 312234 h 361300"/>
              <a:gd name="connsiteX34" fmla="*/ 461716 w 622293"/>
              <a:gd name="connsiteY34" fmla="*/ 298853 h 361300"/>
              <a:gd name="connsiteX35" fmla="*/ 475097 w 622293"/>
              <a:gd name="connsiteY35" fmla="*/ 289932 h 361300"/>
              <a:gd name="connsiteX36" fmla="*/ 484018 w 622293"/>
              <a:gd name="connsiteY36" fmla="*/ 276551 h 361300"/>
              <a:gd name="connsiteX37" fmla="*/ 492939 w 622293"/>
              <a:gd name="connsiteY37" fmla="*/ 249788 h 361300"/>
              <a:gd name="connsiteX38" fmla="*/ 510781 w 622293"/>
              <a:gd name="connsiteY38" fmla="*/ 223025 h 361300"/>
              <a:gd name="connsiteX39" fmla="*/ 519702 w 622293"/>
              <a:gd name="connsiteY39" fmla="*/ 209643 h 361300"/>
              <a:gd name="connsiteX40" fmla="*/ 528623 w 622293"/>
              <a:gd name="connsiteY40" fmla="*/ 196262 h 361300"/>
              <a:gd name="connsiteX41" fmla="*/ 542004 w 622293"/>
              <a:gd name="connsiteY41" fmla="*/ 169499 h 361300"/>
              <a:gd name="connsiteX42" fmla="*/ 555386 w 622293"/>
              <a:gd name="connsiteY42" fmla="*/ 160578 h 361300"/>
              <a:gd name="connsiteX43" fmla="*/ 559846 w 622293"/>
              <a:gd name="connsiteY43" fmla="*/ 142736 h 361300"/>
              <a:gd name="connsiteX44" fmla="*/ 564307 w 622293"/>
              <a:gd name="connsiteY44" fmla="*/ 0 h 36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22293" h="361300">
                <a:moveTo>
                  <a:pt x="622293" y="138275"/>
                </a:moveTo>
                <a:cubicBezTo>
                  <a:pt x="613782" y="95719"/>
                  <a:pt x="626896" y="133954"/>
                  <a:pt x="591070" y="98131"/>
                </a:cubicBezTo>
                <a:cubicBezTo>
                  <a:pt x="570106" y="77168"/>
                  <a:pt x="582937" y="88250"/>
                  <a:pt x="550925" y="66908"/>
                </a:cubicBezTo>
                <a:lnTo>
                  <a:pt x="524162" y="49066"/>
                </a:lnTo>
                <a:cubicBezTo>
                  <a:pt x="519702" y="47579"/>
                  <a:pt x="514986" y="46708"/>
                  <a:pt x="510781" y="44605"/>
                </a:cubicBezTo>
                <a:cubicBezTo>
                  <a:pt x="505986" y="42207"/>
                  <a:pt x="502327" y="37796"/>
                  <a:pt x="497399" y="35684"/>
                </a:cubicBezTo>
                <a:cubicBezTo>
                  <a:pt x="487834" y="31585"/>
                  <a:pt x="460450" y="28464"/>
                  <a:pt x="452795" y="26763"/>
                </a:cubicBezTo>
                <a:cubicBezTo>
                  <a:pt x="448205" y="25743"/>
                  <a:pt x="444103" y="22638"/>
                  <a:pt x="439413" y="22303"/>
                </a:cubicBezTo>
                <a:cubicBezTo>
                  <a:pt x="402307" y="19653"/>
                  <a:pt x="365072" y="19329"/>
                  <a:pt x="327901" y="17842"/>
                </a:cubicBezTo>
                <a:cubicBezTo>
                  <a:pt x="284783" y="19329"/>
                  <a:pt x="241607" y="19612"/>
                  <a:pt x="198547" y="22303"/>
                </a:cubicBezTo>
                <a:cubicBezTo>
                  <a:pt x="193854" y="22596"/>
                  <a:pt x="189755" y="25743"/>
                  <a:pt x="185165" y="26763"/>
                </a:cubicBezTo>
                <a:cubicBezTo>
                  <a:pt x="166829" y="30838"/>
                  <a:pt x="153938" y="30819"/>
                  <a:pt x="136100" y="35684"/>
                </a:cubicBezTo>
                <a:cubicBezTo>
                  <a:pt x="127028" y="38158"/>
                  <a:pt x="109337" y="44605"/>
                  <a:pt x="109337" y="44605"/>
                </a:cubicBezTo>
                <a:cubicBezTo>
                  <a:pt x="104877" y="47579"/>
                  <a:pt x="100751" y="51129"/>
                  <a:pt x="95956" y="53526"/>
                </a:cubicBezTo>
                <a:cubicBezTo>
                  <a:pt x="59022" y="71994"/>
                  <a:pt x="107539" y="41343"/>
                  <a:pt x="69193" y="66908"/>
                </a:cubicBezTo>
                <a:cubicBezTo>
                  <a:pt x="57297" y="102591"/>
                  <a:pt x="75140" y="60961"/>
                  <a:pt x="51351" y="84750"/>
                </a:cubicBezTo>
                <a:cubicBezTo>
                  <a:pt x="48026" y="88075"/>
                  <a:pt x="48993" y="93926"/>
                  <a:pt x="46890" y="98131"/>
                </a:cubicBezTo>
                <a:cubicBezTo>
                  <a:pt x="44492" y="102926"/>
                  <a:pt x="40943" y="107052"/>
                  <a:pt x="37969" y="111513"/>
                </a:cubicBezTo>
                <a:cubicBezTo>
                  <a:pt x="26760" y="145143"/>
                  <a:pt x="41880" y="103693"/>
                  <a:pt x="24588" y="138275"/>
                </a:cubicBezTo>
                <a:cubicBezTo>
                  <a:pt x="6120" y="175209"/>
                  <a:pt x="36771" y="126692"/>
                  <a:pt x="11206" y="165038"/>
                </a:cubicBezTo>
                <a:cubicBezTo>
                  <a:pt x="9719" y="169499"/>
                  <a:pt x="8038" y="173899"/>
                  <a:pt x="6746" y="178420"/>
                </a:cubicBezTo>
                <a:cubicBezTo>
                  <a:pt x="-3588" y="214590"/>
                  <a:pt x="-804" y="223704"/>
                  <a:pt x="6746" y="276551"/>
                </a:cubicBezTo>
                <a:cubicBezTo>
                  <a:pt x="7504" y="281858"/>
                  <a:pt x="11876" y="286141"/>
                  <a:pt x="15667" y="289932"/>
                </a:cubicBezTo>
                <a:cubicBezTo>
                  <a:pt x="19458" y="293723"/>
                  <a:pt x="24588" y="295879"/>
                  <a:pt x="29048" y="298853"/>
                </a:cubicBezTo>
                <a:cubicBezTo>
                  <a:pt x="34995" y="307774"/>
                  <a:pt x="37300" y="320821"/>
                  <a:pt x="46890" y="325616"/>
                </a:cubicBezTo>
                <a:cubicBezTo>
                  <a:pt x="52837" y="328590"/>
                  <a:pt x="58959" y="331238"/>
                  <a:pt x="64732" y="334537"/>
                </a:cubicBezTo>
                <a:cubicBezTo>
                  <a:pt x="69387" y="337197"/>
                  <a:pt x="73215" y="341281"/>
                  <a:pt x="78114" y="343458"/>
                </a:cubicBezTo>
                <a:cubicBezTo>
                  <a:pt x="86707" y="347277"/>
                  <a:pt x="95754" y="350098"/>
                  <a:pt x="104876" y="352379"/>
                </a:cubicBezTo>
                <a:lnTo>
                  <a:pt x="140560" y="361300"/>
                </a:lnTo>
                <a:lnTo>
                  <a:pt x="305598" y="356839"/>
                </a:lnTo>
                <a:cubicBezTo>
                  <a:pt x="327744" y="355953"/>
                  <a:pt x="361548" y="354556"/>
                  <a:pt x="385887" y="347918"/>
                </a:cubicBezTo>
                <a:cubicBezTo>
                  <a:pt x="394959" y="345444"/>
                  <a:pt x="404826" y="344213"/>
                  <a:pt x="412650" y="338997"/>
                </a:cubicBezTo>
                <a:lnTo>
                  <a:pt x="426032" y="330076"/>
                </a:lnTo>
                <a:cubicBezTo>
                  <a:pt x="445982" y="300152"/>
                  <a:pt x="422481" y="329469"/>
                  <a:pt x="448334" y="312234"/>
                </a:cubicBezTo>
                <a:cubicBezTo>
                  <a:pt x="453583" y="308735"/>
                  <a:pt x="456870" y="302891"/>
                  <a:pt x="461716" y="298853"/>
                </a:cubicBezTo>
                <a:cubicBezTo>
                  <a:pt x="465834" y="295421"/>
                  <a:pt x="470637" y="292906"/>
                  <a:pt x="475097" y="289932"/>
                </a:cubicBezTo>
                <a:cubicBezTo>
                  <a:pt x="478071" y="285472"/>
                  <a:pt x="481841" y="281450"/>
                  <a:pt x="484018" y="276551"/>
                </a:cubicBezTo>
                <a:cubicBezTo>
                  <a:pt x="487837" y="267958"/>
                  <a:pt x="487723" y="257612"/>
                  <a:pt x="492939" y="249788"/>
                </a:cubicBezTo>
                <a:lnTo>
                  <a:pt x="510781" y="223025"/>
                </a:lnTo>
                <a:lnTo>
                  <a:pt x="519702" y="209643"/>
                </a:lnTo>
                <a:lnTo>
                  <a:pt x="528623" y="196262"/>
                </a:lnTo>
                <a:cubicBezTo>
                  <a:pt x="532251" y="185378"/>
                  <a:pt x="533356" y="178146"/>
                  <a:pt x="542004" y="169499"/>
                </a:cubicBezTo>
                <a:cubicBezTo>
                  <a:pt x="545795" y="165708"/>
                  <a:pt x="550925" y="163552"/>
                  <a:pt x="555386" y="160578"/>
                </a:cubicBezTo>
                <a:cubicBezTo>
                  <a:pt x="556873" y="154631"/>
                  <a:pt x="559291" y="148841"/>
                  <a:pt x="559846" y="142736"/>
                </a:cubicBezTo>
                <a:cubicBezTo>
                  <a:pt x="565462" y="80962"/>
                  <a:pt x="564307" y="58732"/>
                  <a:pt x="564307" y="0"/>
                </a:cubicBezTo>
              </a:path>
            </a:pathLst>
          </a:custGeom>
          <a:noFill/>
          <a:ln>
            <a:solidFill>
              <a:srgbClr val="E36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7178" name="תמונה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8906">
            <a:off x="6976254" y="4746190"/>
            <a:ext cx="4206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קבוצה 23"/>
          <p:cNvGrpSpPr>
            <a:grpSpLocks/>
          </p:cNvGrpSpPr>
          <p:nvPr/>
        </p:nvGrpSpPr>
        <p:grpSpPr bwMode="auto">
          <a:xfrm>
            <a:off x="0" y="2098759"/>
            <a:ext cx="5113338" cy="4452938"/>
            <a:chOff x="-125413" y="1866900"/>
            <a:chExt cx="5113338" cy="4452938"/>
          </a:xfrm>
        </p:grpSpPr>
        <p:pic>
          <p:nvPicPr>
            <p:cNvPr id="7183" name="תמונה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1112">
              <a:off x="-125413" y="1866900"/>
              <a:ext cx="5113338" cy="445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מלבן 29"/>
            <p:cNvSpPr/>
            <p:nvPr/>
          </p:nvSpPr>
          <p:spPr>
            <a:xfrm rot="21355477">
              <a:off x="-98425" y="1887538"/>
              <a:ext cx="5032375" cy="4418012"/>
            </a:xfrm>
            <a:prstGeom prst="rect">
              <a:avLst/>
            </a:prstGeom>
            <a:noFill/>
            <a:ln w="38100" cap="rnd" cmpd="thickThin">
              <a:solidFill>
                <a:srgbClr val="E36D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sp>
        <p:nvSpPr>
          <p:cNvPr id="26" name="צורה חופשית 25"/>
          <p:cNvSpPr/>
          <p:nvPr/>
        </p:nvSpPr>
        <p:spPr>
          <a:xfrm>
            <a:off x="1131888" y="3894222"/>
            <a:ext cx="747712" cy="269875"/>
          </a:xfrm>
          <a:custGeom>
            <a:avLst/>
            <a:gdLst>
              <a:gd name="connsiteX0" fmla="*/ 622293 w 622293"/>
              <a:gd name="connsiteY0" fmla="*/ 138275 h 361300"/>
              <a:gd name="connsiteX1" fmla="*/ 591070 w 622293"/>
              <a:gd name="connsiteY1" fmla="*/ 98131 h 361300"/>
              <a:gd name="connsiteX2" fmla="*/ 550925 w 622293"/>
              <a:gd name="connsiteY2" fmla="*/ 66908 h 361300"/>
              <a:gd name="connsiteX3" fmla="*/ 524162 w 622293"/>
              <a:gd name="connsiteY3" fmla="*/ 49066 h 361300"/>
              <a:gd name="connsiteX4" fmla="*/ 510781 w 622293"/>
              <a:gd name="connsiteY4" fmla="*/ 44605 h 361300"/>
              <a:gd name="connsiteX5" fmla="*/ 497399 w 622293"/>
              <a:gd name="connsiteY5" fmla="*/ 35684 h 361300"/>
              <a:gd name="connsiteX6" fmla="*/ 452795 w 622293"/>
              <a:gd name="connsiteY6" fmla="*/ 26763 h 361300"/>
              <a:gd name="connsiteX7" fmla="*/ 439413 w 622293"/>
              <a:gd name="connsiteY7" fmla="*/ 22303 h 361300"/>
              <a:gd name="connsiteX8" fmla="*/ 327901 w 622293"/>
              <a:gd name="connsiteY8" fmla="*/ 17842 h 361300"/>
              <a:gd name="connsiteX9" fmla="*/ 198547 w 622293"/>
              <a:gd name="connsiteY9" fmla="*/ 22303 h 361300"/>
              <a:gd name="connsiteX10" fmla="*/ 185165 w 622293"/>
              <a:gd name="connsiteY10" fmla="*/ 26763 h 361300"/>
              <a:gd name="connsiteX11" fmla="*/ 136100 w 622293"/>
              <a:gd name="connsiteY11" fmla="*/ 35684 h 361300"/>
              <a:gd name="connsiteX12" fmla="*/ 109337 w 622293"/>
              <a:gd name="connsiteY12" fmla="*/ 44605 h 361300"/>
              <a:gd name="connsiteX13" fmla="*/ 95956 w 622293"/>
              <a:gd name="connsiteY13" fmla="*/ 53526 h 361300"/>
              <a:gd name="connsiteX14" fmla="*/ 69193 w 622293"/>
              <a:gd name="connsiteY14" fmla="*/ 66908 h 361300"/>
              <a:gd name="connsiteX15" fmla="*/ 51351 w 622293"/>
              <a:gd name="connsiteY15" fmla="*/ 84750 h 361300"/>
              <a:gd name="connsiteX16" fmla="*/ 46890 w 622293"/>
              <a:gd name="connsiteY16" fmla="*/ 98131 h 361300"/>
              <a:gd name="connsiteX17" fmla="*/ 37969 w 622293"/>
              <a:gd name="connsiteY17" fmla="*/ 111513 h 361300"/>
              <a:gd name="connsiteX18" fmla="*/ 24588 w 622293"/>
              <a:gd name="connsiteY18" fmla="*/ 138275 h 361300"/>
              <a:gd name="connsiteX19" fmla="*/ 11206 w 622293"/>
              <a:gd name="connsiteY19" fmla="*/ 165038 h 361300"/>
              <a:gd name="connsiteX20" fmla="*/ 6746 w 622293"/>
              <a:gd name="connsiteY20" fmla="*/ 178420 h 361300"/>
              <a:gd name="connsiteX21" fmla="*/ 6746 w 622293"/>
              <a:gd name="connsiteY21" fmla="*/ 276551 h 361300"/>
              <a:gd name="connsiteX22" fmla="*/ 15667 w 622293"/>
              <a:gd name="connsiteY22" fmla="*/ 289932 h 361300"/>
              <a:gd name="connsiteX23" fmla="*/ 29048 w 622293"/>
              <a:gd name="connsiteY23" fmla="*/ 298853 h 361300"/>
              <a:gd name="connsiteX24" fmla="*/ 46890 w 622293"/>
              <a:gd name="connsiteY24" fmla="*/ 325616 h 361300"/>
              <a:gd name="connsiteX25" fmla="*/ 64732 w 622293"/>
              <a:gd name="connsiteY25" fmla="*/ 334537 h 361300"/>
              <a:gd name="connsiteX26" fmla="*/ 78114 w 622293"/>
              <a:gd name="connsiteY26" fmla="*/ 343458 h 361300"/>
              <a:gd name="connsiteX27" fmla="*/ 104876 w 622293"/>
              <a:gd name="connsiteY27" fmla="*/ 352379 h 361300"/>
              <a:gd name="connsiteX28" fmla="*/ 140560 w 622293"/>
              <a:gd name="connsiteY28" fmla="*/ 361300 h 361300"/>
              <a:gd name="connsiteX29" fmla="*/ 305598 w 622293"/>
              <a:gd name="connsiteY29" fmla="*/ 356839 h 361300"/>
              <a:gd name="connsiteX30" fmla="*/ 385887 w 622293"/>
              <a:gd name="connsiteY30" fmla="*/ 347918 h 361300"/>
              <a:gd name="connsiteX31" fmla="*/ 412650 w 622293"/>
              <a:gd name="connsiteY31" fmla="*/ 338997 h 361300"/>
              <a:gd name="connsiteX32" fmla="*/ 426032 w 622293"/>
              <a:gd name="connsiteY32" fmla="*/ 330076 h 361300"/>
              <a:gd name="connsiteX33" fmla="*/ 448334 w 622293"/>
              <a:gd name="connsiteY33" fmla="*/ 312234 h 361300"/>
              <a:gd name="connsiteX34" fmla="*/ 461716 w 622293"/>
              <a:gd name="connsiteY34" fmla="*/ 298853 h 361300"/>
              <a:gd name="connsiteX35" fmla="*/ 475097 w 622293"/>
              <a:gd name="connsiteY35" fmla="*/ 289932 h 361300"/>
              <a:gd name="connsiteX36" fmla="*/ 484018 w 622293"/>
              <a:gd name="connsiteY36" fmla="*/ 276551 h 361300"/>
              <a:gd name="connsiteX37" fmla="*/ 492939 w 622293"/>
              <a:gd name="connsiteY37" fmla="*/ 249788 h 361300"/>
              <a:gd name="connsiteX38" fmla="*/ 510781 w 622293"/>
              <a:gd name="connsiteY38" fmla="*/ 223025 h 361300"/>
              <a:gd name="connsiteX39" fmla="*/ 519702 w 622293"/>
              <a:gd name="connsiteY39" fmla="*/ 209643 h 361300"/>
              <a:gd name="connsiteX40" fmla="*/ 528623 w 622293"/>
              <a:gd name="connsiteY40" fmla="*/ 196262 h 361300"/>
              <a:gd name="connsiteX41" fmla="*/ 542004 w 622293"/>
              <a:gd name="connsiteY41" fmla="*/ 169499 h 361300"/>
              <a:gd name="connsiteX42" fmla="*/ 555386 w 622293"/>
              <a:gd name="connsiteY42" fmla="*/ 160578 h 361300"/>
              <a:gd name="connsiteX43" fmla="*/ 559846 w 622293"/>
              <a:gd name="connsiteY43" fmla="*/ 142736 h 361300"/>
              <a:gd name="connsiteX44" fmla="*/ 564307 w 622293"/>
              <a:gd name="connsiteY44" fmla="*/ 0 h 36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22293" h="361300">
                <a:moveTo>
                  <a:pt x="622293" y="138275"/>
                </a:moveTo>
                <a:cubicBezTo>
                  <a:pt x="613782" y="95719"/>
                  <a:pt x="626896" y="133954"/>
                  <a:pt x="591070" y="98131"/>
                </a:cubicBezTo>
                <a:cubicBezTo>
                  <a:pt x="570106" y="77168"/>
                  <a:pt x="582937" y="88250"/>
                  <a:pt x="550925" y="66908"/>
                </a:cubicBezTo>
                <a:lnTo>
                  <a:pt x="524162" y="49066"/>
                </a:lnTo>
                <a:cubicBezTo>
                  <a:pt x="519702" y="47579"/>
                  <a:pt x="514986" y="46708"/>
                  <a:pt x="510781" y="44605"/>
                </a:cubicBezTo>
                <a:cubicBezTo>
                  <a:pt x="505986" y="42207"/>
                  <a:pt x="502327" y="37796"/>
                  <a:pt x="497399" y="35684"/>
                </a:cubicBezTo>
                <a:cubicBezTo>
                  <a:pt x="487834" y="31585"/>
                  <a:pt x="460450" y="28464"/>
                  <a:pt x="452795" y="26763"/>
                </a:cubicBezTo>
                <a:cubicBezTo>
                  <a:pt x="448205" y="25743"/>
                  <a:pt x="444103" y="22638"/>
                  <a:pt x="439413" y="22303"/>
                </a:cubicBezTo>
                <a:cubicBezTo>
                  <a:pt x="402307" y="19653"/>
                  <a:pt x="365072" y="19329"/>
                  <a:pt x="327901" y="17842"/>
                </a:cubicBezTo>
                <a:cubicBezTo>
                  <a:pt x="284783" y="19329"/>
                  <a:pt x="241607" y="19612"/>
                  <a:pt x="198547" y="22303"/>
                </a:cubicBezTo>
                <a:cubicBezTo>
                  <a:pt x="193854" y="22596"/>
                  <a:pt x="189755" y="25743"/>
                  <a:pt x="185165" y="26763"/>
                </a:cubicBezTo>
                <a:cubicBezTo>
                  <a:pt x="166829" y="30838"/>
                  <a:pt x="153938" y="30819"/>
                  <a:pt x="136100" y="35684"/>
                </a:cubicBezTo>
                <a:cubicBezTo>
                  <a:pt x="127028" y="38158"/>
                  <a:pt x="109337" y="44605"/>
                  <a:pt x="109337" y="44605"/>
                </a:cubicBezTo>
                <a:cubicBezTo>
                  <a:pt x="104877" y="47579"/>
                  <a:pt x="100751" y="51129"/>
                  <a:pt x="95956" y="53526"/>
                </a:cubicBezTo>
                <a:cubicBezTo>
                  <a:pt x="59022" y="71994"/>
                  <a:pt x="107539" y="41343"/>
                  <a:pt x="69193" y="66908"/>
                </a:cubicBezTo>
                <a:cubicBezTo>
                  <a:pt x="57297" y="102591"/>
                  <a:pt x="75140" y="60961"/>
                  <a:pt x="51351" y="84750"/>
                </a:cubicBezTo>
                <a:cubicBezTo>
                  <a:pt x="48026" y="88075"/>
                  <a:pt x="48993" y="93926"/>
                  <a:pt x="46890" y="98131"/>
                </a:cubicBezTo>
                <a:cubicBezTo>
                  <a:pt x="44492" y="102926"/>
                  <a:pt x="40943" y="107052"/>
                  <a:pt x="37969" y="111513"/>
                </a:cubicBezTo>
                <a:cubicBezTo>
                  <a:pt x="26760" y="145143"/>
                  <a:pt x="41880" y="103693"/>
                  <a:pt x="24588" y="138275"/>
                </a:cubicBezTo>
                <a:cubicBezTo>
                  <a:pt x="6120" y="175209"/>
                  <a:pt x="36771" y="126692"/>
                  <a:pt x="11206" y="165038"/>
                </a:cubicBezTo>
                <a:cubicBezTo>
                  <a:pt x="9719" y="169499"/>
                  <a:pt x="8038" y="173899"/>
                  <a:pt x="6746" y="178420"/>
                </a:cubicBezTo>
                <a:cubicBezTo>
                  <a:pt x="-3588" y="214590"/>
                  <a:pt x="-804" y="223704"/>
                  <a:pt x="6746" y="276551"/>
                </a:cubicBezTo>
                <a:cubicBezTo>
                  <a:pt x="7504" y="281858"/>
                  <a:pt x="11876" y="286141"/>
                  <a:pt x="15667" y="289932"/>
                </a:cubicBezTo>
                <a:cubicBezTo>
                  <a:pt x="19458" y="293723"/>
                  <a:pt x="24588" y="295879"/>
                  <a:pt x="29048" y="298853"/>
                </a:cubicBezTo>
                <a:cubicBezTo>
                  <a:pt x="34995" y="307774"/>
                  <a:pt x="37300" y="320821"/>
                  <a:pt x="46890" y="325616"/>
                </a:cubicBezTo>
                <a:cubicBezTo>
                  <a:pt x="52837" y="328590"/>
                  <a:pt x="58959" y="331238"/>
                  <a:pt x="64732" y="334537"/>
                </a:cubicBezTo>
                <a:cubicBezTo>
                  <a:pt x="69387" y="337197"/>
                  <a:pt x="73215" y="341281"/>
                  <a:pt x="78114" y="343458"/>
                </a:cubicBezTo>
                <a:cubicBezTo>
                  <a:pt x="86707" y="347277"/>
                  <a:pt x="95754" y="350098"/>
                  <a:pt x="104876" y="352379"/>
                </a:cubicBezTo>
                <a:lnTo>
                  <a:pt x="140560" y="361300"/>
                </a:lnTo>
                <a:lnTo>
                  <a:pt x="305598" y="356839"/>
                </a:lnTo>
                <a:cubicBezTo>
                  <a:pt x="327744" y="355953"/>
                  <a:pt x="361548" y="354556"/>
                  <a:pt x="385887" y="347918"/>
                </a:cubicBezTo>
                <a:cubicBezTo>
                  <a:pt x="394959" y="345444"/>
                  <a:pt x="404826" y="344213"/>
                  <a:pt x="412650" y="338997"/>
                </a:cubicBezTo>
                <a:lnTo>
                  <a:pt x="426032" y="330076"/>
                </a:lnTo>
                <a:cubicBezTo>
                  <a:pt x="445982" y="300152"/>
                  <a:pt x="422481" y="329469"/>
                  <a:pt x="448334" y="312234"/>
                </a:cubicBezTo>
                <a:cubicBezTo>
                  <a:pt x="453583" y="308735"/>
                  <a:pt x="456870" y="302891"/>
                  <a:pt x="461716" y="298853"/>
                </a:cubicBezTo>
                <a:cubicBezTo>
                  <a:pt x="465834" y="295421"/>
                  <a:pt x="470637" y="292906"/>
                  <a:pt x="475097" y="289932"/>
                </a:cubicBezTo>
                <a:cubicBezTo>
                  <a:pt x="478071" y="285472"/>
                  <a:pt x="481841" y="281450"/>
                  <a:pt x="484018" y="276551"/>
                </a:cubicBezTo>
                <a:cubicBezTo>
                  <a:pt x="487837" y="267958"/>
                  <a:pt x="487723" y="257612"/>
                  <a:pt x="492939" y="249788"/>
                </a:cubicBezTo>
                <a:lnTo>
                  <a:pt x="510781" y="223025"/>
                </a:lnTo>
                <a:lnTo>
                  <a:pt x="519702" y="209643"/>
                </a:lnTo>
                <a:lnTo>
                  <a:pt x="528623" y="196262"/>
                </a:lnTo>
                <a:cubicBezTo>
                  <a:pt x="532251" y="185378"/>
                  <a:pt x="533356" y="178146"/>
                  <a:pt x="542004" y="169499"/>
                </a:cubicBezTo>
                <a:cubicBezTo>
                  <a:pt x="545795" y="165708"/>
                  <a:pt x="550925" y="163552"/>
                  <a:pt x="555386" y="160578"/>
                </a:cubicBezTo>
                <a:cubicBezTo>
                  <a:pt x="556873" y="154631"/>
                  <a:pt x="559291" y="148841"/>
                  <a:pt x="559846" y="142736"/>
                </a:cubicBezTo>
                <a:cubicBezTo>
                  <a:pt x="565462" y="80962"/>
                  <a:pt x="564307" y="58732"/>
                  <a:pt x="564307" y="0"/>
                </a:cubicBezTo>
              </a:path>
            </a:pathLst>
          </a:custGeom>
          <a:noFill/>
          <a:ln>
            <a:solidFill>
              <a:srgbClr val="E36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27" name="תמונה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8906">
            <a:off x="839788" y="4045034"/>
            <a:ext cx="4206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תמונה 23"/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 bwMode="auto">
          <a:xfrm rot="925423">
            <a:off x="1290796" y="17788"/>
            <a:ext cx="2092325" cy="965200"/>
          </a:xfrm>
          <a:prstGeom prst="rect">
            <a:avLst/>
          </a:prstGeom>
        </p:spPr>
      </p:pic>
      <p:pic>
        <p:nvPicPr>
          <p:cNvPr id="34" name="תמונה 23"/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 bwMode="auto">
          <a:xfrm rot="623765" flipH="1">
            <a:off x="237728" y="115888"/>
            <a:ext cx="2092325" cy="965200"/>
          </a:xfrm>
          <a:prstGeom prst="rect">
            <a:avLst/>
          </a:prstGeom>
        </p:spPr>
      </p:pic>
      <p:pic>
        <p:nvPicPr>
          <p:cNvPr id="35" name="תמונה 25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</a:blip>
          <a:srcRect/>
          <a:stretch/>
        </p:blipFill>
        <p:spPr bwMode="auto">
          <a:xfrm rot="21028116" flipH="1">
            <a:off x="-361401" y="838817"/>
            <a:ext cx="2484388" cy="11945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879">
            <a:off x="1771656" y="78285"/>
            <a:ext cx="1249577" cy="7192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187">
            <a:off x="589071" y="112599"/>
            <a:ext cx="1347105" cy="8167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8" y="860047"/>
            <a:ext cx="1840840" cy="11520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24" y="0"/>
            <a:ext cx="4644768" cy="1176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33" y="5238655"/>
            <a:ext cx="3145276" cy="15238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20" y="-949389"/>
            <a:ext cx="5577006" cy="7669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64" y="502383"/>
            <a:ext cx="6808670" cy="1158144"/>
          </a:xfrm>
          <a:prstGeom prst="rect">
            <a:avLst/>
          </a:prstGeom>
        </p:spPr>
      </p:pic>
      <p:pic>
        <p:nvPicPr>
          <p:cNvPr id="8197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3" y="1851025"/>
            <a:ext cx="3209925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24" y="0"/>
            <a:ext cx="4644768" cy="117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00" y="513016"/>
            <a:ext cx="3474433" cy="1158144"/>
          </a:xfrm>
          <a:prstGeom prst="rect">
            <a:avLst/>
          </a:prstGeom>
        </p:spPr>
      </p:pic>
      <p:pic>
        <p:nvPicPr>
          <p:cNvPr id="9218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1744" flipH="1">
            <a:off x="1400175" y="801688"/>
            <a:ext cx="8816975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4531">
            <a:off x="158750" y="3541713"/>
            <a:ext cx="5092700" cy="194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24" y="0"/>
            <a:ext cx="4644768" cy="1176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00" y="1548341"/>
            <a:ext cx="3651202" cy="2560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09" y="501321"/>
            <a:ext cx="1548256" cy="1158144"/>
          </a:xfrm>
          <a:prstGeom prst="rect">
            <a:avLst/>
          </a:prstGeom>
        </p:spPr>
      </p:pic>
      <p:pic>
        <p:nvPicPr>
          <p:cNvPr id="11268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063625"/>
            <a:ext cx="2824162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2591"/>
          <a:stretch>
            <a:fillRect/>
          </a:stretch>
        </p:blipFill>
        <p:spPr bwMode="auto">
          <a:xfrm>
            <a:off x="3736975" y="1582738"/>
            <a:ext cx="3405188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24" y="0"/>
            <a:ext cx="4644768" cy="117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97" y="472380"/>
            <a:ext cx="5004403" cy="2822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5" y="-91134"/>
            <a:ext cx="4602100" cy="2761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UBLISH_TITLE" val="6ניהול הכסף שלי"/>
  <p:tag name="ARTICULATE_PUBLISH_PATH" val="C:\Users\hertzel\Desktop"/>
  <p:tag name="ARTICULATE_LOGO" val="(None selected)"/>
  <p:tag name="ARTICULATE_PRESENTER" val="(None selected)"/>
  <p:tag name="ARTICULATE_PRESENTER_GUID" val="9869030842"/>
  <p:tag name="ARTICULATE_LMS" val="0"/>
  <p:tag name="ARTICULATE_TEMPLATE" val="ADSA Articulate Skin"/>
  <p:tag name="ARTICULATE_TEMPLATE_GUID" val="9c30c4f8-1751-42b1-4d35-25926678f886"/>
  <p:tag name="ARTICULATE_COMMUNITY_TEMPLATE" val="C:\Users\hertzel\AppData\Roaming\Articulate\Presenter\CommunityTemplates\{B0FD31D2-B233-4FBF-BB1A-DEE41FB8F461}\ADSA Articulate Skin.xml"/>
  <p:tag name="LMS_PUBLISH" val="No"/>
  <p:tag name="PRESENTER_PREVIEW_MODE" val="0"/>
  <p:tag name="PRESENTER_PREVIEW_START" val="1"/>
  <p:tag name="LAUNCHINNEWWINDOW" val="0"/>
  <p:tag name="LASTPUBLISHED" val="C:\Users\hertzel\Desktop\6ניהול הכסף שלי\player.html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1"/>
  <p:tag name="ARTICULATE_SLIDE_GUID" val="0b489005-d3d8-40b4-804a-76bf04d693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"/>
  <p:tag name="ARTICULATE_SLIDE_GUID" val="a6f14262-eda0-456e-87e6-67bea8d651dd"/>
</p:tagLst>
</file>

<file path=ppt/theme/theme1.xml><?xml version="1.0" encoding="utf-8"?>
<a:theme xmlns:a="http://schemas.openxmlformats.org/drawingml/2006/main" name="ערכת נושא Office">
  <a:themeElements>
    <a:clrScheme name="Custom 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רכיב תמונה" ma:contentTypeID="0x0101009148F5A04DDD49CBA7127AADA5FB792B00AADE34325A8B49CDA8BB4DB53328F214009326F41480DB04449166E1C0714B71A7" ma:contentTypeVersion="13" ma:contentTypeDescription="העלה תמונה." ma:contentTypeScope="" ma:versionID="bb5d383e14833ddc3e0df9ca301e714a">
  <xsd:schema xmlns:xsd="http://www.w3.org/2001/XMLSchema" xmlns:xs="http://www.w3.org/2001/XMLSchema" xmlns:p="http://schemas.microsoft.com/office/2006/metadata/properties" xmlns:ns1="http://schemas.microsoft.com/sharepoint/v3" xmlns:ns2="8F3BCDEE-241A-48FB-8E55-FAA12B6F9AF1" xmlns:ns3="http://schemas.microsoft.com/sharepoint/v3/fields" xmlns:ns4="8f3bcdee-241a-48fb-8e55-faa12b6f9af1" xmlns:ns5="2374a078-1fde-4ce4-ab40-5b81077dca55" targetNamespace="http://schemas.microsoft.com/office/2006/metadata/properties" ma:root="true" ma:fieldsID="0445b2f8edfd73af7380f35cd26ade9a" ns1:_="" ns2:_="" ns3:_="" ns4:_="" ns5:_="">
    <xsd:import namespace="http://schemas.microsoft.com/sharepoint/v3"/>
    <xsd:import namespace="8F3BCDEE-241A-48FB-8E55-FAA12B6F9AF1"/>
    <xsd:import namespace="http://schemas.microsoft.com/sharepoint/v3/fields"/>
    <xsd:import namespace="8f3bcdee-241a-48fb-8e55-faa12b6f9af1"/>
    <xsd:import namespace="2374a078-1fde-4ce4-ab40-5b81077dca55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eWaveListOrderValue" minOccurs="0"/>
                <xsd:element ref="ns4:gcf37c387ef3434b82c833747044da97" minOccurs="0"/>
                <xsd:element ref="ns5:BankMizrahiTitleTermId" minOccurs="0"/>
                <xsd:element ref="ns4:k709e2d4b45a4a7791b48d9d6439e71b" minOccurs="0"/>
                <xsd:element ref="ns5:TaxKeywordTaxHTField" minOccurs="0"/>
                <xsd:element ref="ns4:_x05ea__x05d0__x05e8__x05d9__x05da__x0020__x05d5__x05e9__x05e2__x05d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נתיב כתובת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סוג קובץ" ma:hidden="true" ma:internalName="File_x0020_Type" ma:readOnly="true">
      <xsd:simpleType>
        <xsd:restriction base="dms:Text"/>
      </xsd:simpleType>
    </xsd:element>
    <xsd:element name="HTML_x0020_File_x0020_Type" ma:index="10" nillable="true" ma:displayName="סוג קובץ HTML" ma:hidden="true" ma:internalName="HTML_x0020_File_x0020_Type" ma:readOnly="true">
      <xsd:simpleType>
        <xsd:restriction base="dms:Text"/>
      </xsd:simpleType>
    </xsd:element>
    <xsd:element name="FSObjType" ma:index="11" nillable="true" ma:displayName="סוג פריט" ma:hidden="true" ma:list="Docs" ma:internalName="FSObjType" ma:readOnly="true" ma:showField="FSType">
      <xsd:simpleType>
        <xsd:restriction base="dms:Lookup"/>
      </xsd:simpleType>
    </xsd:element>
    <xsd:element name="eWaveListOrderValue" ma:index="27" nillable="true" ma:displayName="סידור" ma:decimals="2" ma:hidden="true" ma:internalName="eWaveListOrderValue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BCDEE-241A-48FB-8E55-FAA12B6F9AF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תמונה ממוזערת קיימת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תצוגה מקדימה קיימת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רוחב" ma:internalName="ImageWidth" ma:readOnly="true">
      <xsd:simpleType>
        <xsd:restriction base="dms:Unknown"/>
      </xsd:simpleType>
    </xsd:element>
    <xsd:element name="ImageHeight" ma:index="22" nillable="true" ma:displayName="גובה" ma:internalName="ImageHeight" ma:readOnly="true">
      <xsd:simpleType>
        <xsd:restriction base="dms:Unknown"/>
      </xsd:simpleType>
    </xsd:element>
    <xsd:element name="ImageCreateDate" ma:index="25" nillable="true" ma:displayName="תאריך צילום תמונה" ma:format="DateTime" ma:hidden="true" ma:internalName="ImageCreat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זכויות יוצרים" ma:hidden="true" ma:internalName="wic_System_Copyrigh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bcdee-241a-48fb-8e55-faa12b6f9af1" elementFormDefault="qualified">
    <xsd:import namespace="http://schemas.microsoft.com/office/2006/documentManagement/types"/>
    <xsd:import namespace="http://schemas.microsoft.com/office/infopath/2007/PartnerControls"/>
    <xsd:element name="gcf37c387ef3434b82c833747044da97" ma:index="29" nillable="true" ma:taxonomy="true" ma:internalName="gcf37c387ef3434b82c833747044da97" ma:taxonomyFieldName="BankMizrahiMediaTitles" ma:displayName="כותרת מדיה" ma:indexed="true" ma:default="" ma:fieldId="0cf37c38-7ef3-434b-82c8-33747044da97" ma:sspId="c67165da-e502-4de2-8ac3-867d1ba47b70" ma:termSetId="9a21d833-a256-48ed-8793-d45f2379c4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09e2d4b45a4a7791b48d9d6439e71b" ma:index="32" nillable="true" ma:taxonomy="true" ma:internalName="k709e2d4b45a4a7791b48d9d6439e71b" ma:taxonomyFieldName="BankMizrahiMediaKeywords" ma:displayName="מילות מפתח מדיה" ma:default="" ma:fieldId="4709e2d4-b45a-4a77-91b4-8d9d6439e71b" ma:taxonomyMulti="true" ma:sspId="c67165da-e502-4de2-8ac3-867d1ba47b70" ma:termSetId="46378a22-9f79-427a-be03-1f9fccef8d1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x05ea__x05d0__x05e8__x05d9__x05da__x0020__x05d5__x05e9__x05e2__x05d4_" ma:index="35" nillable="true" ma:displayName="תאריך ושעה" ma:format="DateOnly" ma:internalName="_x05ea__x05d0__x05e8__x05d9__x05da__x0020__x05d5__x05e9__x05e2__x05d4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4a078-1fde-4ce4-ab40-5b81077dca55" elementFormDefault="qualified">
    <xsd:import namespace="http://schemas.microsoft.com/office/2006/documentManagement/types"/>
    <xsd:import namespace="http://schemas.microsoft.com/office/infopath/2007/PartnerControls"/>
    <xsd:element name="BankMizrahiTitleTermId" ma:index="30" nillable="true" ma:displayName="TitleTermId" ma:hidden="true" ma:internalName="BankMizrahiTitleTermId" ma:readOnly="false">
      <xsd:simpleType>
        <xsd:restriction base="dms:Text"/>
      </xsd:simpleType>
    </xsd:element>
    <xsd:element name="TaxKeywordTaxHTField" ma:index="34" nillable="true" ma:taxonomy="true" ma:internalName="TaxKeywordTaxHTField" ma:taxonomyFieldName="TaxKeywords" ma:displayName="TaxKeywords" ma:fieldId="23f27201-bee3-471e-b2e7-b64fd8b7ca38" ma:sspId="00000000-0000-0000-0000-000000000000" ma:termSetId="00000000-0000-0000-0000-000000000000" ma:anchorId="00000000-0000-0000-0000-000000000000" ma:open="fals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מחבר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 ma:index="23" ma:displayName="הערות"/>
        <xsd:element name="keywords" minOccurs="0" maxOccurs="1" type="xsd:string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374a078-1fde-4ce4-ab40-5b81077dca55">
      <Terms xmlns="http://schemas.microsoft.com/office/infopath/2007/PartnerControls"/>
    </TaxKeywordTaxHTField>
    <BankMizrahiTitleTermId xmlns="2374a078-1fde-4ce4-ab40-5b81077dca55" xsi:nil="true"/>
    <eWaveListOrderValue xmlns="http://schemas.microsoft.com/sharepoint/v3" xsi:nil="true"/>
    <gcf37c387ef3434b82c833747044da97 xmlns="8f3bcdee-241a-48fb-8e55-faa12b6f9af1">
      <Terms xmlns="http://schemas.microsoft.com/office/infopath/2007/PartnerControls"/>
    </gcf37c387ef3434b82c833747044da97>
    <k709e2d4b45a4a7791b48d9d6439e71b xmlns="8f3bcdee-241a-48fb-8e55-faa12b6f9af1">
      <Terms xmlns="http://schemas.microsoft.com/office/infopath/2007/PartnerControls"/>
    </k709e2d4b45a4a7791b48d9d6439e71b>
    <_x05ea__x05d0__x05e8__x05d9__x05da__x0020__x05d5__x05e9__x05e2__x05d4_ xmlns="8f3bcdee-241a-48fb-8e55-faa12b6f9af1" xsi:nil="true"/>
    <wic_System_Copyright xmlns="http://schemas.microsoft.com/sharepoint/v3/fields" xsi:nil="true"/>
    <ImageCreateDate xmlns="8F3BCDEE-241A-48FB-8E55-FAA12B6F9A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FCCB00-1F14-474C-8DF2-6952E572035A}"/>
</file>

<file path=customXml/itemProps2.xml><?xml version="1.0" encoding="utf-8"?>
<ds:datastoreItem xmlns:ds="http://schemas.openxmlformats.org/officeDocument/2006/customXml" ds:itemID="{73B432C7-39BC-4C01-AB54-1918B8B1A40E}"/>
</file>

<file path=customXml/itemProps3.xml><?xml version="1.0" encoding="utf-8"?>
<ds:datastoreItem xmlns:ds="http://schemas.openxmlformats.org/officeDocument/2006/customXml" ds:itemID="{BFA48E45-E7CC-423B-B7B5-345B2C94819C}"/>
</file>

<file path=docProps/app.xml><?xml version="1.0" encoding="utf-8"?>
<Properties xmlns="http://schemas.openxmlformats.org/officeDocument/2006/extended-properties" xmlns:vt="http://schemas.openxmlformats.org/officeDocument/2006/docPropsVTypes">
  <TotalTime>11418</TotalTime>
  <Words>6</Words>
  <Application>Microsoft Office PowerPoint</Application>
  <PresentationFormat>On-screen Show (4:3)</PresentationFormat>
  <Paragraphs>6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osnat</dc:creator>
  <cp:lastModifiedBy>osnat</cp:lastModifiedBy>
  <cp:revision>641</cp:revision>
  <dcterms:created xsi:type="dcterms:W3CDTF">2012-08-06T10:39:46Z</dcterms:created>
  <dcterms:modified xsi:type="dcterms:W3CDTF">2016-06-29T09:38:47Z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0x0101009148F5A04DDD49CBA7127AADA5FB792B00AADE34325A8B49CDA8BB4DB53328F214009326F41480DB04449166E1C0714B71A7</vt:lpwstr>
  </property>
  <property fmtid="{D5CDD505-2E9C-101B-9397-08002B2CF9AE}" pid="3" name="TaxKeywords">
    <vt:lpwstr/>
  </property>
  <property fmtid="{D5CDD505-2E9C-101B-9397-08002B2CF9AE}" pid="4" name="BankMizrahiMediaKeywords">
    <vt:lpwstr/>
  </property>
  <property fmtid="{D5CDD505-2E9C-101B-9397-08002B2CF9AE}" pid="5" name="BankMizrahiMediaTitles">
    <vt:lpwstr/>
  </property>
</Properties>
</file>