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3.xml" ContentType="application/vnd.openxmlformats-officedocument.presentationml.tags+xml"/>
  <Override PartName="/customXml/itemProps1.xml" ContentType="application/vnd.openxmlformats-officedocument.customXmlProperties+xml"/>
  <Override PartName="/ppt/tags/tag5.xml" ContentType="application/vnd.openxmlformats-officedocument.presentationml.tag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4.xml" ContentType="application/vnd.openxmlformats-officedocument.presentationml.tags+xml"/>
  <Override PartName="/customXml/itemProps2.xml" ContentType="application/vnd.openxmlformats-officedocument.customXmlProperties+xml"/>
  <Override PartName="/ppt/tags/tag6.xml" ContentType="application/vnd.openxmlformats-officedocument.presentationml.tags+xml"/>
  <Override PartName="/customXml/itemProps3.xml" ContentType="application/vnd.openxmlformats-officedocument.customXmlPropertie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5"/>
  </p:sldMasterIdLst>
  <p:notesMasterIdLst>
    <p:notesMasterId r:id="rId12"/>
  </p:notesMasterIdLst>
  <p:sldIdLst>
    <p:sldId id="279" r:id="rId6"/>
    <p:sldId id="261" r:id="rId7"/>
    <p:sldId id="273" r:id="rId8"/>
    <p:sldId id="280" r:id="rId9"/>
    <p:sldId id="276" r:id="rId10"/>
    <p:sldId id="277" r:id="rId11"/>
  </p:sldIdLst>
  <p:sldSz cx="9144000" cy="6858000" type="screen4x3"/>
  <p:notesSz cx="6858000" cy="9144000"/>
  <p:custDataLst>
    <p:tags r:id="rId13"/>
  </p:custDataLst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125"/>
    <a:srgbClr val="E36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558" autoAdjust="0"/>
    <p:restoredTop sz="82408" autoAdjust="0"/>
  </p:normalViewPr>
  <p:slideViewPr>
    <p:cSldViewPr>
      <p:cViewPr>
        <p:scale>
          <a:sx n="82" d="100"/>
          <a:sy n="82" d="100"/>
        </p:scale>
        <p:origin x="-2064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73DAA944-0DD0-4A9E-91C7-A148FFDBF27E}" type="datetimeFigureOut">
              <a:rPr lang="he-IL"/>
              <a:pPr>
                <a:defRPr/>
              </a:pPr>
              <a:t>כ"ג/סיון/תשע"ו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 smtClean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D7C3C467-AAF4-422E-998E-0E1112E8464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0474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922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425650-7FDE-4CB2-9964-7753405F6AF9}" type="slidenum">
              <a:rPr lang="he-IL" altLang="he-IL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he-IL" altLang="he-I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1024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81F58C-450D-4C93-92AA-2C2F10C51C09}" type="slidenum">
              <a:rPr lang="he-IL" altLang="he-IL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he-IL" altLang="he-I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1126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CBA245-D208-41CD-BEE1-3BAB41D69DBC}" type="slidenum">
              <a:rPr lang="he-IL" altLang="he-IL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he-IL" altLang="he-I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12292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E9C135-E29D-424B-BF66-C390A5F2DCC6}" type="slidenum">
              <a:rPr lang="he-IL" altLang="he-IL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he-IL" altLang="he-I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13316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7147EC-31D3-4944-9659-FAE6D7098B25}" type="slidenum">
              <a:rPr lang="he-IL" altLang="he-IL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he-IL" altLang="he-I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1434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55F2C7-3338-43A5-9B81-5B74334ED69A}" type="slidenum">
              <a:rPr lang="he-IL" altLang="he-IL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he-IL" altLang="he-I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56495-E1F1-46B0-954A-6237E9FF4AC9}" type="datetimeFigureOut">
              <a:rPr lang="he-IL"/>
              <a:pPr>
                <a:defRPr/>
              </a:pPr>
              <a:t>כ"ג/סיון/תשע"ו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8A0E4-4A80-4C47-8198-6EC5C2D86DD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854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1E93C-F485-4607-8CF1-05BFCFAA6704}" type="datetimeFigureOut">
              <a:rPr lang="he-IL"/>
              <a:pPr>
                <a:defRPr/>
              </a:pPr>
              <a:t>כ"ג/סיון/תשע"ו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0B194-03DD-475E-A3CB-7EB2E5D34C8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2279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EE215-ABD4-416B-AA40-EA566383EE8D}" type="datetimeFigureOut">
              <a:rPr lang="he-IL"/>
              <a:pPr>
                <a:defRPr/>
              </a:pPr>
              <a:t>כ"ג/סיון/תשע"ו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210D1-CD35-47CF-A0E2-5DD71C827DD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316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37451-CFAD-4E52-BB54-0F7C6878D778}" type="datetimeFigureOut">
              <a:rPr lang="he-IL"/>
              <a:pPr>
                <a:defRPr/>
              </a:pPr>
              <a:t>כ"ג/סיון/תשע"ו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827F7-0E46-49E2-B4CF-0AAF8FF48BD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043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7A9C2-6E56-4AC1-8C76-315B1258D4D4}" type="datetimeFigureOut">
              <a:rPr lang="he-IL"/>
              <a:pPr>
                <a:defRPr/>
              </a:pPr>
              <a:t>כ"ג/סיון/תשע"ו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FF3D4-C317-483D-93B6-4CB297794F3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715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3DFEE-B78C-4198-AD5B-C7F4240409BE}" type="datetimeFigureOut">
              <a:rPr lang="he-IL"/>
              <a:pPr>
                <a:defRPr/>
              </a:pPr>
              <a:t>כ"ג/סיון/תשע"ו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8C791-5BDA-4CA1-A6AD-28C96F78EDC8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848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79942-39BF-42AC-8B1B-3DB16053E114}" type="datetimeFigureOut">
              <a:rPr lang="he-IL"/>
              <a:pPr>
                <a:defRPr/>
              </a:pPr>
              <a:t>כ"ג/סיון/תשע"ו</a:t>
            </a:fld>
            <a:endParaRPr lang="he-IL"/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9F56-85C0-4485-AA43-F2EC8F2730E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250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1D39B-1AC6-49A5-8205-C539CBAC4372}" type="datetimeFigureOut">
              <a:rPr lang="he-IL"/>
              <a:pPr>
                <a:defRPr/>
              </a:pPr>
              <a:t>כ"ג/סיון/תשע"ו</a:t>
            </a:fld>
            <a:endParaRPr lang="he-IL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37D09-CD99-4EAA-A518-634C82F89A4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015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BDF2B-767D-4886-BA0C-8E94710F5245}" type="datetimeFigureOut">
              <a:rPr lang="he-IL"/>
              <a:pPr>
                <a:defRPr/>
              </a:pPr>
              <a:t>כ"ג/סיון/תשע"ו</a:t>
            </a:fld>
            <a:endParaRPr lang="he-IL"/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2422-A79E-45ED-8E92-E9FA4D15587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488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79567-517D-48CB-B55E-D011F03E6423}" type="datetimeFigureOut">
              <a:rPr lang="he-IL"/>
              <a:pPr>
                <a:defRPr/>
              </a:pPr>
              <a:t>כ"ג/סיון/תשע"ו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6EBDD-53CA-498B-AAB0-6A31CC904F1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74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2D260-3A42-4B68-BCFD-9E96FA32A474}" type="datetimeFigureOut">
              <a:rPr lang="he-IL"/>
              <a:pPr>
                <a:defRPr/>
              </a:pPr>
              <a:t>כ"ג/סיון/תשע"ו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ABBAA-8922-4E39-8598-51248CD9126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746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5A3B55-8968-40D0-BAE1-A28057AEEF05}" type="datetimeFigureOut">
              <a:rPr lang="he-IL"/>
              <a:pPr>
                <a:defRPr/>
              </a:pPr>
              <a:t>כ"ג/סיון/תשע"ו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D5A817-FA32-4DA7-A353-213B973B5ED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pic>
        <p:nvPicPr>
          <p:cNvPr id="7" name="תמונה 9" descr="street+bank222.png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15.png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4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13.png"/><Relationship Id="rId5" Type="http://schemas.openxmlformats.org/officeDocument/2006/relationships/tags" Target="../tags/tag11.xml"/><Relationship Id="rId1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tags" Target="../tags/tag10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277553"/>
            <a:ext cx="4717914" cy="2237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657" y="1959808"/>
            <a:ext cx="3748730" cy="145682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170902"/>
            <a:ext cx="7375551" cy="56870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029" y="505899"/>
            <a:ext cx="2718591" cy="11581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845" y="-36016"/>
            <a:ext cx="3066035" cy="1176431"/>
          </a:xfrm>
          <a:prstGeom prst="rect">
            <a:avLst/>
          </a:prstGeom>
        </p:spPr>
      </p:pic>
      <p:pic>
        <p:nvPicPr>
          <p:cNvPr id="7" name="תמונה 6" descr="mentor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8975" y="2484438"/>
            <a:ext cx="2486025" cy="46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50800" dir="10800000" sx="100999" sy="100999" algn="r" rotWithShape="0">
              <a:srgbClr val="000000">
                <a:alpha val="56000"/>
              </a:srgb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תמונה 10" descr="backg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75" y="-47625"/>
            <a:ext cx="9296400" cy="743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מציין מיקום של מספר שקופית 10"/>
          <p:cNvSpPr txBox="1">
            <a:spLocks/>
          </p:cNvSpPr>
          <p:nvPr/>
        </p:nvSpPr>
        <p:spPr>
          <a:xfrm>
            <a:off x="117475" y="6507163"/>
            <a:ext cx="2133600" cy="365125"/>
          </a:xfrm>
          <a:prstGeom prst="rect">
            <a:avLst/>
          </a:prstGeom>
        </p:spPr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506A45F1-2112-45FD-9A3A-8BB663C89BFF}" type="slidenum">
              <a:rPr lang="he-IL" sz="1200" b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he-IL" sz="1200" b="1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829" y="-4772025"/>
            <a:ext cx="5365592" cy="60134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18000"/>
              </a:prstClr>
            </a:outerShdw>
          </a:effectLst>
        </p:spPr>
      </p:pic>
      <p:pic>
        <p:nvPicPr>
          <p:cNvPr id="2" name="תמונה 7" descr="party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6629400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029" y="505899"/>
            <a:ext cx="2718591" cy="11581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845" y="-36016"/>
            <a:ext cx="3066035" cy="117643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PTShape_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-3802194"/>
            <a:ext cx="5842463" cy="5935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862" y="506864"/>
            <a:ext cx="4650864" cy="1158144"/>
          </a:xfrm>
          <a:prstGeom prst="rect">
            <a:avLst/>
          </a:prstGeom>
        </p:spPr>
      </p:pic>
      <p:pic>
        <p:nvPicPr>
          <p:cNvPr id="7" name="תמונה 6" descr="9952963-tablet-touch-pad-computer-woman-showing-touchpad-screen-of-tablet-pc-screen-and-model-are-both-shar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388" y="2554288"/>
            <a:ext cx="2970212" cy="4456112"/>
          </a:xfrm>
          <a:prstGeom prst="rect">
            <a:avLst/>
          </a:prstGeom>
          <a:effectLst>
            <a:outerShdw blurRad="215900" dist="38100" dir="13500000" algn="br" rotWithShape="0">
              <a:prstClr val="black"/>
            </a:outerShdw>
          </a:effectLst>
        </p:spPr>
      </p:pic>
      <p:pic>
        <p:nvPicPr>
          <p:cNvPr id="8" name="תמונה 7" descr="qm-1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5001">
            <a:off x="7726363" y="1646238"/>
            <a:ext cx="801687" cy="1193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PTShape_0" descr="qm2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39707">
            <a:off x="7000876" y="2078037"/>
            <a:ext cx="609600" cy="35877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תמונה 9" descr="qm3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9347">
            <a:off x="5524500" y="2281238"/>
            <a:ext cx="1373188" cy="96202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1" name="מציין מיקום של מספר שקופית 10"/>
          <p:cNvSpPr txBox="1">
            <a:spLocks/>
          </p:cNvSpPr>
          <p:nvPr/>
        </p:nvSpPr>
        <p:spPr>
          <a:xfrm>
            <a:off x="117475" y="6507163"/>
            <a:ext cx="2133600" cy="365125"/>
          </a:xfrm>
          <a:prstGeom prst="rect">
            <a:avLst/>
          </a:prstGeom>
        </p:spPr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B2D243B2-2C74-4DD8-9B5A-D7797B86E340}" type="slidenum">
              <a:rPr lang="he-IL" sz="1200" b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he-IL" sz="1200" b="1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845" y="-36016"/>
            <a:ext cx="3066035" cy="117643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תמונה 7" descr="MICROWAV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67200" y="3330575"/>
            <a:ext cx="5284788" cy="374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מציין מיקום של מספר שקופית 10"/>
          <p:cNvSpPr txBox="1">
            <a:spLocks/>
          </p:cNvSpPr>
          <p:nvPr/>
        </p:nvSpPr>
        <p:spPr>
          <a:xfrm>
            <a:off x="117475" y="6507163"/>
            <a:ext cx="2133600" cy="365125"/>
          </a:xfrm>
          <a:prstGeom prst="rect">
            <a:avLst/>
          </a:prstGeom>
        </p:spPr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3DA6759E-B2C8-480C-97A0-C733BBED6174}" type="slidenum">
              <a:rPr lang="he-IL" sz="1200" b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he-IL" sz="1200" b="1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6156" name="Picture 12" descr="C:\Users\hertzel\Desktop\9183866-a-smiling-bicyclist-on-a-bicycle-posing-isolated-on-white-backgroun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2400" y="1706563"/>
            <a:ext cx="34290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3400" y="212046"/>
            <a:ext cx="2703952" cy="298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1066800" y="457200"/>
            <a:ext cx="118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>
              <a:latin typeface="Arial" pitchFamily="34" charset="0"/>
            </a:endParaRPr>
          </a:p>
        </p:txBody>
      </p:sp>
      <p:sp>
        <p:nvSpPr>
          <p:cNvPr id="12" name="מלבן 3"/>
          <p:cNvSpPr/>
          <p:nvPr/>
        </p:nvSpPr>
        <p:spPr>
          <a:xfrm>
            <a:off x="3909760" y="663714"/>
            <a:ext cx="508184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ar-SA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تخطط شراء منتج باهظة الثمن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845" y="-36016"/>
            <a:ext cx="3066035" cy="117643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64584 3.7037E-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908175" y="-152400"/>
            <a:ext cx="11126788" cy="7824788"/>
            <a:chOff x="-1908175" y="-152400"/>
            <a:chExt cx="11126788" cy="7824788"/>
          </a:xfrm>
        </p:grpSpPr>
        <p:pic>
          <p:nvPicPr>
            <p:cNvPr id="10" name="תמונה 7" descr="fashion-openin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08175" y="-152400"/>
              <a:ext cx="11126788" cy="782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0841" y="1785651"/>
              <a:ext cx="3773112" cy="1542161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5687" y="533400"/>
            <a:ext cx="2249238" cy="1158144"/>
          </a:xfrm>
          <a:prstGeom prst="rect">
            <a:avLst/>
          </a:prstGeom>
        </p:spPr>
      </p:pic>
      <p:sp>
        <p:nvSpPr>
          <p:cNvPr id="7" name="מציין מיקום של מספר שקופית 10"/>
          <p:cNvSpPr txBox="1">
            <a:spLocks/>
          </p:cNvSpPr>
          <p:nvPr/>
        </p:nvSpPr>
        <p:spPr>
          <a:xfrm>
            <a:off x="117475" y="6507163"/>
            <a:ext cx="2133600" cy="365125"/>
          </a:xfrm>
          <a:prstGeom prst="rect">
            <a:avLst/>
          </a:prstGeom>
        </p:spPr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E158DB1F-0229-40C6-A64A-FDA4F2769F85}" type="slidenum">
              <a:rPr lang="he-IL" sz="1200" b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he-IL" sz="1200" b="1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307513" y="1373380"/>
            <a:ext cx="6481762" cy="479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תמונה 7" descr="mentor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700" y="2209800"/>
            <a:ext cx="25527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50800" dir="10800000" sx="100999" sy="100999" algn="r" rotWithShape="0">
              <a:srgbClr val="000000">
                <a:alpha val="5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845" y="-36016"/>
            <a:ext cx="3066035" cy="117643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4613E-6 L 0.10868 -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233 3.33333E-6 L -0.746 3.33333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UBLISH_TITLE" val="6ניהול הכסף שלי"/>
  <p:tag name="ARTICULATE_PUBLISH_PATH" val="C:\Users\hertzel\Desktop"/>
  <p:tag name="ARTICULATE_LOGO" val="(None selected)"/>
  <p:tag name="ARTICULATE_PRESENTER" val="(None selected)"/>
  <p:tag name="ARTICULATE_PRESENTER_GUID" val="9869030842"/>
  <p:tag name="ARTICULATE_LMS" val="0"/>
  <p:tag name="ARTICULATE_TEMPLATE" val="ADSA Articulate Skin"/>
  <p:tag name="ARTICULATE_TEMPLATE_GUID" val="9c30c4f8-1751-42b1-4d35-25926678f886"/>
  <p:tag name="ARTICULATE_COMMUNITY_TEMPLATE" val="C:\Users\hertzel\AppData\Roaming\Articulate\Presenter\CommunityTemplates\{B0FD31D2-B233-4FBF-BB1A-DEE41FB8F461}\ADSA Articulate Skin.xml"/>
  <p:tag name="LMS_PUBLISH" val="No"/>
  <p:tag name="PRESENTER_PREVIEW_MODE" val="0"/>
  <p:tag name="PRESENTER_PREVIEW_START" val="1"/>
  <p:tag name="LAUNCHINNEWWINDOW" val="0"/>
  <p:tag name="LASTPUBLISHED" val="C:\Users\hertzel\Desktop\6ניהול הכסף שלי\player.html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6"/>
  <p:tag name="ARTICULATE_SLIDE_GUID" val="93ecbaf0-1b3b-4136-9b73-6915ccba5b7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hertzel\AppData\Local\Temp\articulate\presenter\imgtemp\kEZZIpJ5.files\slide0001_image001.pn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7"/>
  <p:tag name="ARTICULATE_SLIDE_GUID" val="46ec78c2-dc3a-48b8-b010-be3d5d2a49ef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1"/>
  <p:tag name="ARTICULATE_SLIDE_GUID" val="0b489005-d3d8-40b4-804a-76bf04d693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2"/>
  <p:tag name="ARTICULATE_SLIDE_GUID" val="a6f14262-eda0-456e-87e6-67bea8d651d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3"/>
  <p:tag name="ARTICULATE_SLIDE_GUID" val="91b217c4-0255-4852-9d64-b6ff258369a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hertzel\AppData\Local\Temp\articulate\presenter\imgtemp\aTYWhsP4.files\slide0001_image001.p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5"/>
  <p:tag name="ARTICULATE_SLIDE_GUID" val="491bffa6-998c-47ba-ae36-ae62a4ff4c8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hertzel\AppData\Local\Temp\articulate\presenter\imgtemp\DTPuCrYp.files\slide0001_image001.pn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374a078-1fde-4ce4-ab40-5b81077dca55">
      <Terms xmlns="http://schemas.microsoft.com/office/infopath/2007/PartnerControls"/>
    </TaxKeywordTaxHTField>
    <BankMizrahiTitleTermId xmlns="2374a078-1fde-4ce4-ab40-5b81077dca55" xsi:nil="true"/>
    <eWaveListOrderValue xmlns="http://schemas.microsoft.com/sharepoint/v3" xsi:nil="true"/>
    <gcf37c387ef3434b82c833747044da97 xmlns="8f3bcdee-241a-48fb-8e55-faa12b6f9af1">
      <Terms xmlns="http://schemas.microsoft.com/office/infopath/2007/PartnerControls"/>
    </gcf37c387ef3434b82c833747044da97>
    <k709e2d4b45a4a7791b48d9d6439e71b xmlns="8f3bcdee-241a-48fb-8e55-faa12b6f9af1">
      <Terms xmlns="http://schemas.microsoft.com/office/infopath/2007/PartnerControls"/>
    </k709e2d4b45a4a7791b48d9d6439e71b>
    <_x05ea__x05d0__x05e8__x05d9__x05da__x0020__x05d5__x05e9__x05e2__x05d4_ xmlns="8f3bcdee-241a-48fb-8e55-faa12b6f9af1" xsi:nil="true"/>
    <wic_System_Copyright xmlns="http://schemas.microsoft.com/sharepoint/v3/fields" xsi:nil="true"/>
    <ImageCreateDate xmlns="8F3BCDEE-241A-48FB-8E55-FAA12B6F9AF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רכיב תמונה" ma:contentTypeID="0x0101009148F5A04DDD49CBA7127AADA5FB792B00AADE34325A8B49CDA8BB4DB53328F214009326F41480DB04449166E1C0714B71A7" ma:contentTypeVersion="13" ma:contentTypeDescription="העלה תמונה." ma:contentTypeScope="" ma:versionID="bb5d383e14833ddc3e0df9ca301e714a">
  <xsd:schema xmlns:xsd="http://www.w3.org/2001/XMLSchema" xmlns:xs="http://www.w3.org/2001/XMLSchema" xmlns:p="http://schemas.microsoft.com/office/2006/metadata/properties" xmlns:ns1="http://schemas.microsoft.com/sharepoint/v3" xmlns:ns2="8F3BCDEE-241A-48FB-8E55-FAA12B6F9AF1" xmlns:ns3="http://schemas.microsoft.com/sharepoint/v3/fields" xmlns:ns4="8f3bcdee-241a-48fb-8e55-faa12b6f9af1" xmlns:ns5="2374a078-1fde-4ce4-ab40-5b81077dca55" targetNamespace="http://schemas.microsoft.com/office/2006/metadata/properties" ma:root="true" ma:fieldsID="0445b2f8edfd73af7380f35cd26ade9a" ns1:_="" ns2:_="" ns3:_="" ns4:_="" ns5:_="">
    <xsd:import namespace="http://schemas.microsoft.com/sharepoint/v3"/>
    <xsd:import namespace="8F3BCDEE-241A-48FB-8E55-FAA12B6F9AF1"/>
    <xsd:import namespace="http://schemas.microsoft.com/sharepoint/v3/fields"/>
    <xsd:import namespace="8f3bcdee-241a-48fb-8e55-faa12b6f9af1"/>
    <xsd:import namespace="2374a078-1fde-4ce4-ab40-5b81077dca55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eWaveListOrderValue" minOccurs="0"/>
                <xsd:element ref="ns4:gcf37c387ef3434b82c833747044da97" minOccurs="0"/>
                <xsd:element ref="ns5:BankMizrahiTitleTermId" minOccurs="0"/>
                <xsd:element ref="ns4:k709e2d4b45a4a7791b48d9d6439e71b" minOccurs="0"/>
                <xsd:element ref="ns5:TaxKeywordTaxHTField" minOccurs="0"/>
                <xsd:element ref="ns4:_x05ea__x05d0__x05e8__x05d9__x05da__x0020__x05d5__x05e9__x05e2__x05d4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נתיב כתובת URL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סוג קובץ" ma:hidden="true" ma:internalName="File_x0020_Type" ma:readOnly="true">
      <xsd:simpleType>
        <xsd:restriction base="dms:Text"/>
      </xsd:simpleType>
    </xsd:element>
    <xsd:element name="HTML_x0020_File_x0020_Type" ma:index="10" nillable="true" ma:displayName="סוג קובץ HTML" ma:hidden="true" ma:internalName="HTML_x0020_File_x0020_Type" ma:readOnly="true">
      <xsd:simpleType>
        <xsd:restriction base="dms:Text"/>
      </xsd:simpleType>
    </xsd:element>
    <xsd:element name="FSObjType" ma:index="11" nillable="true" ma:displayName="סוג פריט" ma:hidden="true" ma:list="Docs" ma:internalName="FSObjType" ma:readOnly="true" ma:showField="FSType">
      <xsd:simpleType>
        <xsd:restriction base="dms:Lookup"/>
      </xsd:simpleType>
    </xsd:element>
    <xsd:element name="eWaveListOrderValue" ma:index="27" nillable="true" ma:displayName="סידור" ma:decimals="2" ma:hidden="true" ma:internalName="eWaveListOrderValue" ma:readOnly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3BCDEE-241A-48FB-8E55-FAA12B6F9AF1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תמונה ממוזערת קיימת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תצוגה מקדימה קיימת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רוחב" ma:internalName="ImageWidth" ma:readOnly="true">
      <xsd:simpleType>
        <xsd:restriction base="dms:Unknown"/>
      </xsd:simpleType>
    </xsd:element>
    <xsd:element name="ImageHeight" ma:index="22" nillable="true" ma:displayName="גובה" ma:internalName="ImageHeight" ma:readOnly="true">
      <xsd:simpleType>
        <xsd:restriction base="dms:Unknown"/>
      </xsd:simpleType>
    </xsd:element>
    <xsd:element name="ImageCreateDate" ma:index="25" nillable="true" ma:displayName="תאריך צילום תמונה" ma:format="DateTime" ma:hidden="true" ma:internalName="ImageCreate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זכויות יוצרים" ma:hidden="true" ma:internalName="wic_System_Copyright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3bcdee-241a-48fb-8e55-faa12b6f9af1" elementFormDefault="qualified">
    <xsd:import namespace="http://schemas.microsoft.com/office/2006/documentManagement/types"/>
    <xsd:import namespace="http://schemas.microsoft.com/office/infopath/2007/PartnerControls"/>
    <xsd:element name="gcf37c387ef3434b82c833747044da97" ma:index="29" nillable="true" ma:taxonomy="true" ma:internalName="gcf37c387ef3434b82c833747044da97" ma:taxonomyFieldName="BankMizrahiMediaTitles" ma:displayName="כותרת מדיה" ma:indexed="true" ma:default="" ma:fieldId="0cf37c38-7ef3-434b-82c8-33747044da97" ma:sspId="c67165da-e502-4de2-8ac3-867d1ba47b70" ma:termSetId="9a21d833-a256-48ed-8793-d45f2379c4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709e2d4b45a4a7791b48d9d6439e71b" ma:index="32" nillable="true" ma:taxonomy="true" ma:internalName="k709e2d4b45a4a7791b48d9d6439e71b" ma:taxonomyFieldName="BankMizrahiMediaKeywords" ma:displayName="מילות מפתח מדיה" ma:default="" ma:fieldId="4709e2d4-b45a-4a77-91b4-8d9d6439e71b" ma:taxonomyMulti="true" ma:sspId="c67165da-e502-4de2-8ac3-867d1ba47b70" ma:termSetId="46378a22-9f79-427a-be03-1f9fccef8d1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_x05ea__x05d0__x05e8__x05d9__x05da__x0020__x05d5__x05e9__x05e2__x05d4_" ma:index="35" nillable="true" ma:displayName="תאריך ושעה" ma:format="DateOnly" ma:internalName="_x05ea__x05d0__x05e8__x05d9__x05da__x0020__x05d5__x05e9__x05e2__x05d4_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4a078-1fde-4ce4-ab40-5b81077dca55" elementFormDefault="qualified">
    <xsd:import namespace="http://schemas.microsoft.com/office/2006/documentManagement/types"/>
    <xsd:import namespace="http://schemas.microsoft.com/office/infopath/2007/PartnerControls"/>
    <xsd:element name="BankMizrahiTitleTermId" ma:index="30" nillable="true" ma:displayName="TitleTermId" ma:hidden="true" ma:internalName="BankMizrahiTitleTermId" ma:readOnly="false">
      <xsd:simpleType>
        <xsd:restriction base="dms:Text"/>
      </xsd:simpleType>
    </xsd:element>
    <xsd:element name="TaxKeywordTaxHTField" ma:index="34" nillable="true" ma:taxonomy="true" ma:internalName="TaxKeywordTaxHTField" ma:taxonomyFieldName="TaxKeywords" ma:displayName="TaxKeywords" ma:fieldId="23f27201-bee3-471e-b2e7-b64fd8b7ca38" ma:sspId="00000000-0000-0000-0000-000000000000" ma:termSetId="00000000-0000-0000-0000-000000000000" ma:anchorId="00000000-0000-0000-0000-000000000000" ma:open="fals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displayName="מחבר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 ma:index="23" ma:displayName="הערות"/>
        <xsd:element name="keywords" minOccurs="0" maxOccurs="1" type="xsd:string" ma:displayName="מילות מפתח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353397-E65E-4BF9-93C2-4CCF0A0A564A}"/>
</file>

<file path=customXml/itemProps2.xml><?xml version="1.0" encoding="utf-8"?>
<ds:datastoreItem xmlns:ds="http://schemas.openxmlformats.org/officeDocument/2006/customXml" ds:itemID="{FFA0E6A9-0EE8-4E2A-937F-C93C818F47BB}"/>
</file>

<file path=customXml/itemProps3.xml><?xml version="1.0" encoding="utf-8"?>
<ds:datastoreItem xmlns:ds="http://schemas.openxmlformats.org/officeDocument/2006/customXml" ds:itemID="{36E2E0EB-BE5E-47ED-ABAF-C2CB80B94988}"/>
</file>

<file path=customXml/itemProps4.xml><?xml version="1.0" encoding="utf-8"?>
<ds:datastoreItem xmlns:ds="http://schemas.openxmlformats.org/officeDocument/2006/customXml" ds:itemID="{E712CBE5-ECA8-4D78-86CD-E7EACB3EAA7C}"/>
</file>

<file path=docProps/app.xml><?xml version="1.0" encoding="utf-8"?>
<Properties xmlns="http://schemas.openxmlformats.org/officeDocument/2006/extended-properties" xmlns:vt="http://schemas.openxmlformats.org/officeDocument/2006/docPropsVTypes">
  <TotalTime>5463</TotalTime>
  <Words>15</Words>
  <Application>Microsoft Office PowerPoint</Application>
  <PresentationFormat>On-screen Show (4:3)</PresentationFormat>
  <Paragraphs>11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ערכת נושא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osnat</dc:creator>
  <cp:lastModifiedBy>osnat</cp:lastModifiedBy>
  <cp:revision>453</cp:revision>
  <dcterms:created xsi:type="dcterms:W3CDTF">2012-08-06T10:39:46Z</dcterms:created>
  <dcterms:modified xsi:type="dcterms:W3CDTF">2016-06-29T06:55:21Z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0x0101009148F5A04DDD49CBA7127AADA5FB792B00AADE34325A8B49CDA8BB4DB53328F214009326F41480DB04449166E1C0714B71A7</vt:lpwstr>
  </property>
  <property fmtid="{D5CDD505-2E9C-101B-9397-08002B2CF9AE}" pid="3" name="TaxKeywords">
    <vt:lpwstr/>
  </property>
  <property fmtid="{D5CDD505-2E9C-101B-9397-08002B2CF9AE}" pid="4" name="BankMizrahiMediaKeywords">
    <vt:lpwstr/>
  </property>
  <property fmtid="{D5CDD505-2E9C-101B-9397-08002B2CF9AE}" pid="5" name="BankMizrahiMediaTitles">
    <vt:lpwstr/>
  </property>
</Properties>
</file>